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59" r:id="rId4"/>
    <p:sldId id="258" r:id="rId5"/>
    <p:sldId id="261" r:id="rId6"/>
    <p:sldId id="284" r:id="rId7"/>
    <p:sldId id="260" r:id="rId8"/>
    <p:sldId id="262" r:id="rId9"/>
    <p:sldId id="263" r:id="rId10"/>
    <p:sldId id="273" r:id="rId11"/>
    <p:sldId id="274" r:id="rId12"/>
    <p:sldId id="265" r:id="rId13"/>
    <p:sldId id="266" r:id="rId14"/>
    <p:sldId id="279" r:id="rId15"/>
    <p:sldId id="280" r:id="rId16"/>
    <p:sldId id="281" r:id="rId17"/>
    <p:sldId id="282" r:id="rId18"/>
    <p:sldId id="285" r:id="rId19"/>
    <p:sldId id="268" r:id="rId20"/>
    <p:sldId id="270" r:id="rId21"/>
    <p:sldId id="278" r:id="rId22"/>
    <p:sldId id="275" r:id="rId23"/>
    <p:sldId id="276" r:id="rId24"/>
    <p:sldId id="277"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A32D8-E35C-4937-837A-6FE8ADC3BEF4}" v="77" dt="2023-02-07T17:03:43.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763" autoAdjust="0"/>
  </p:normalViewPr>
  <p:slideViewPr>
    <p:cSldViewPr snapToGrid="0">
      <p:cViewPr varScale="1">
        <p:scale>
          <a:sx n="185" d="100"/>
          <a:sy n="185" d="100"/>
        </p:scale>
        <p:origin x="-600"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ninger, Jennifer" userId="d18c80b5-998b-4313-932d-6a007ad1ccd8" providerId="ADAL" clId="{016A32D8-E35C-4937-837A-6FE8ADC3BEF4}"/>
    <pc:docChg chg="undo custSel addSld delSld modSld sldOrd">
      <pc:chgData name="Minninger, Jennifer" userId="d18c80b5-998b-4313-932d-6a007ad1ccd8" providerId="ADAL" clId="{016A32D8-E35C-4937-837A-6FE8ADC3BEF4}" dt="2023-02-07T17:04:50.463" v="5649" actId="26606"/>
      <pc:docMkLst>
        <pc:docMk/>
      </pc:docMkLst>
      <pc:sldChg chg="modSp mod">
        <pc:chgData name="Minninger, Jennifer" userId="d18c80b5-998b-4313-932d-6a007ad1ccd8" providerId="ADAL" clId="{016A32D8-E35C-4937-837A-6FE8ADC3BEF4}" dt="2023-01-20T21:40:14.595" v="3174" actId="20577"/>
        <pc:sldMkLst>
          <pc:docMk/>
          <pc:sldMk cId="2959163907" sldId="256"/>
        </pc:sldMkLst>
        <pc:spChg chg="mod">
          <ac:chgData name="Minninger, Jennifer" userId="d18c80b5-998b-4313-932d-6a007ad1ccd8" providerId="ADAL" clId="{016A32D8-E35C-4937-837A-6FE8ADC3BEF4}" dt="2023-01-20T21:40:14.595" v="3174" actId="20577"/>
          <ac:spMkLst>
            <pc:docMk/>
            <pc:sldMk cId="2959163907" sldId="256"/>
            <ac:spMk id="3" creationId="{684FD304-CE99-4011-5CBE-F5C58A47A9D8}"/>
          </ac:spMkLst>
        </pc:spChg>
      </pc:sldChg>
      <pc:sldChg chg="modSp mod">
        <pc:chgData name="Minninger, Jennifer" userId="d18c80b5-998b-4313-932d-6a007ad1ccd8" providerId="ADAL" clId="{016A32D8-E35C-4937-837A-6FE8ADC3BEF4}" dt="2023-01-04T20:00:30.837" v="0" actId="313"/>
        <pc:sldMkLst>
          <pc:docMk/>
          <pc:sldMk cId="475593936" sldId="257"/>
        </pc:sldMkLst>
        <pc:spChg chg="mod">
          <ac:chgData name="Minninger, Jennifer" userId="d18c80b5-998b-4313-932d-6a007ad1ccd8" providerId="ADAL" clId="{016A32D8-E35C-4937-837A-6FE8ADC3BEF4}" dt="2023-01-04T20:00:30.837" v="0" actId="313"/>
          <ac:spMkLst>
            <pc:docMk/>
            <pc:sldMk cId="475593936" sldId="257"/>
            <ac:spMk id="3" creationId="{C3A028F5-12F8-348A-E7C4-1E469913CDDB}"/>
          </ac:spMkLst>
        </pc:spChg>
      </pc:sldChg>
      <pc:sldChg chg="modSp mod">
        <pc:chgData name="Minninger, Jennifer" userId="d18c80b5-998b-4313-932d-6a007ad1ccd8" providerId="ADAL" clId="{016A32D8-E35C-4937-837A-6FE8ADC3BEF4}" dt="2023-01-09T20:35:23.152" v="2527" actId="6549"/>
        <pc:sldMkLst>
          <pc:docMk/>
          <pc:sldMk cId="3400716224" sldId="258"/>
        </pc:sldMkLst>
        <pc:spChg chg="mod">
          <ac:chgData name="Minninger, Jennifer" userId="d18c80b5-998b-4313-932d-6a007ad1ccd8" providerId="ADAL" clId="{016A32D8-E35C-4937-837A-6FE8ADC3BEF4}" dt="2023-01-09T20:35:23.152" v="2527" actId="6549"/>
          <ac:spMkLst>
            <pc:docMk/>
            <pc:sldMk cId="3400716224" sldId="258"/>
            <ac:spMk id="3" creationId="{06972B08-5684-DD19-5B66-AE127DC165D8}"/>
          </ac:spMkLst>
        </pc:spChg>
      </pc:sldChg>
      <pc:sldChg chg="addSp delSp modSp mod">
        <pc:chgData name="Minninger, Jennifer" userId="d18c80b5-998b-4313-932d-6a007ad1ccd8" providerId="ADAL" clId="{016A32D8-E35C-4937-837A-6FE8ADC3BEF4}" dt="2023-02-07T14:53:16.064" v="5165" actId="1076"/>
        <pc:sldMkLst>
          <pc:docMk/>
          <pc:sldMk cId="1269735034" sldId="259"/>
        </pc:sldMkLst>
        <pc:spChg chg="mod">
          <ac:chgData name="Minninger, Jennifer" userId="d18c80b5-998b-4313-932d-6a007ad1ccd8" providerId="ADAL" clId="{016A32D8-E35C-4937-837A-6FE8ADC3BEF4}" dt="2023-01-09T18:18:47.771" v="1005" actId="255"/>
          <ac:spMkLst>
            <pc:docMk/>
            <pc:sldMk cId="1269735034" sldId="259"/>
            <ac:spMk id="11" creationId="{A54E7669-1EF5-346F-2402-D8A6FD14E1EA}"/>
          </ac:spMkLst>
        </pc:spChg>
        <pc:spChg chg="del mod">
          <ac:chgData name="Minninger, Jennifer" userId="d18c80b5-998b-4313-932d-6a007ad1ccd8" providerId="ADAL" clId="{016A32D8-E35C-4937-837A-6FE8ADC3BEF4}" dt="2023-01-09T19:09:10.350" v="1018" actId="21"/>
          <ac:spMkLst>
            <pc:docMk/>
            <pc:sldMk cId="1269735034" sldId="259"/>
            <ac:spMk id="12" creationId="{ECD80A3B-D806-1F39-420A-813E23AE99EC}"/>
          </ac:spMkLst>
        </pc:spChg>
        <pc:graphicFrameChg chg="del">
          <ac:chgData name="Minninger, Jennifer" userId="d18c80b5-998b-4313-932d-6a007ad1ccd8" providerId="ADAL" clId="{016A32D8-E35C-4937-837A-6FE8ADC3BEF4}" dt="2023-02-07T14:52:51.622" v="5163" actId="21"/>
          <ac:graphicFrameMkLst>
            <pc:docMk/>
            <pc:sldMk cId="1269735034" sldId="259"/>
            <ac:graphicFrameMk id="13" creationId="{4C503BE8-F24E-E930-3C0E-E6E3E2674C99}"/>
          </ac:graphicFrameMkLst>
        </pc:graphicFrameChg>
        <pc:picChg chg="add mod">
          <ac:chgData name="Minninger, Jennifer" userId="d18c80b5-998b-4313-932d-6a007ad1ccd8" providerId="ADAL" clId="{016A32D8-E35C-4937-837A-6FE8ADC3BEF4}" dt="2023-02-07T14:53:16.064" v="5165" actId="1076"/>
          <ac:picMkLst>
            <pc:docMk/>
            <pc:sldMk cId="1269735034" sldId="259"/>
            <ac:picMk id="2" creationId="{0F7EF547-AA6B-CEA6-6097-E29360DE70FA}"/>
          </ac:picMkLst>
        </pc:picChg>
        <pc:picChg chg="del">
          <ac:chgData name="Minninger, Jennifer" userId="d18c80b5-998b-4313-932d-6a007ad1ccd8" providerId="ADAL" clId="{016A32D8-E35C-4937-837A-6FE8ADC3BEF4}" dt="2023-01-09T19:09:01.173" v="1017" actId="21"/>
          <ac:picMkLst>
            <pc:docMk/>
            <pc:sldMk cId="1269735034" sldId="259"/>
            <ac:picMk id="6145" creationId="{132CCE81-42C4-B359-A568-2F9597DD7C61}"/>
          </ac:picMkLst>
        </pc:picChg>
      </pc:sldChg>
      <pc:sldChg chg="addSp delSp modSp mod setBg">
        <pc:chgData name="Minninger, Jennifer" userId="d18c80b5-998b-4313-932d-6a007ad1ccd8" providerId="ADAL" clId="{016A32D8-E35C-4937-837A-6FE8ADC3BEF4}" dt="2023-01-09T21:04:41.901" v="2721" actId="14100"/>
        <pc:sldMkLst>
          <pc:docMk/>
          <pc:sldMk cId="1199141082" sldId="261"/>
        </pc:sldMkLst>
        <pc:spChg chg="mod">
          <ac:chgData name="Minninger, Jennifer" userId="d18c80b5-998b-4313-932d-6a007ad1ccd8" providerId="ADAL" clId="{016A32D8-E35C-4937-837A-6FE8ADC3BEF4}" dt="2023-01-09T20:43:30.540" v="2708" actId="1076"/>
          <ac:spMkLst>
            <pc:docMk/>
            <pc:sldMk cId="1199141082" sldId="261"/>
            <ac:spMk id="2" creationId="{EE7D34B1-5BC5-76C6-2D9E-048E0F7579F4}"/>
          </ac:spMkLst>
        </pc:spChg>
        <pc:spChg chg="mod ord">
          <ac:chgData name="Minninger, Jennifer" userId="d18c80b5-998b-4313-932d-6a007ad1ccd8" providerId="ADAL" clId="{016A32D8-E35C-4937-837A-6FE8ADC3BEF4}" dt="2023-01-09T21:04:23.659" v="2719" actId="27636"/>
          <ac:spMkLst>
            <pc:docMk/>
            <pc:sldMk cId="1199141082" sldId="261"/>
            <ac:spMk id="3" creationId="{778EF17B-A6CA-CBE6-FE45-EC873742A01B}"/>
          </ac:spMkLst>
        </pc:spChg>
        <pc:spChg chg="del mod">
          <ac:chgData name="Minninger, Jennifer" userId="d18c80b5-998b-4313-932d-6a007ad1ccd8" providerId="ADAL" clId="{016A32D8-E35C-4937-837A-6FE8ADC3BEF4}" dt="2023-01-09T18:17:32.448" v="1000"/>
          <ac:spMkLst>
            <pc:docMk/>
            <pc:sldMk cId="1199141082" sldId="261"/>
            <ac:spMk id="4" creationId="{DDFBA2EC-0B53-5BC8-B2C5-7D770FB5D307}"/>
          </ac:spMkLst>
        </pc:spChg>
        <pc:spChg chg="add del mod">
          <ac:chgData name="Minninger, Jennifer" userId="d18c80b5-998b-4313-932d-6a007ad1ccd8" providerId="ADAL" clId="{016A32D8-E35C-4937-837A-6FE8ADC3BEF4}" dt="2023-01-09T19:04:38.906" v="1007"/>
          <ac:spMkLst>
            <pc:docMk/>
            <pc:sldMk cId="1199141082" sldId="261"/>
            <ac:spMk id="7" creationId="{406CE949-2695-285E-175E-AD6BAAE25658}"/>
          </ac:spMkLst>
        </pc:spChg>
        <pc:spChg chg="add del mod">
          <ac:chgData name="Minninger, Jennifer" userId="d18c80b5-998b-4313-932d-6a007ad1ccd8" providerId="ADAL" clId="{016A32D8-E35C-4937-837A-6FE8ADC3BEF4}" dt="2023-01-09T20:37:39.676" v="2541"/>
          <ac:spMkLst>
            <pc:docMk/>
            <pc:sldMk cId="1199141082" sldId="261"/>
            <ac:spMk id="10" creationId="{D375645E-40A4-A696-A6CB-C2F100C46832}"/>
          </ac:spMkLst>
        </pc:spChg>
        <pc:spChg chg="add del">
          <ac:chgData name="Minninger, Jennifer" userId="d18c80b5-998b-4313-932d-6a007ad1ccd8" providerId="ADAL" clId="{016A32D8-E35C-4937-837A-6FE8ADC3BEF4}" dt="2023-01-09T20:39:06.174" v="2553" actId="26606"/>
          <ac:spMkLst>
            <pc:docMk/>
            <pc:sldMk cId="1199141082" sldId="261"/>
            <ac:spMk id="16" creationId="{0CABCAE3-64FC-4149-819F-2C1812824154}"/>
          </ac:spMkLst>
        </pc:spChg>
        <pc:spChg chg="add del">
          <ac:chgData name="Minninger, Jennifer" userId="d18c80b5-998b-4313-932d-6a007ad1ccd8" providerId="ADAL" clId="{016A32D8-E35C-4937-837A-6FE8ADC3BEF4}" dt="2023-01-09T20:39:06.174" v="2553" actId="26606"/>
          <ac:spMkLst>
            <pc:docMk/>
            <pc:sldMk cId="1199141082" sldId="261"/>
            <ac:spMk id="24" creationId="{1669046F-5838-4C7A-BBE8-A77F40FD9C7F}"/>
          </ac:spMkLst>
        </pc:spChg>
        <pc:spChg chg="add del">
          <ac:chgData name="Minninger, Jennifer" userId="d18c80b5-998b-4313-932d-6a007ad1ccd8" providerId="ADAL" clId="{016A32D8-E35C-4937-837A-6FE8ADC3BEF4}" dt="2023-01-09T20:39:06.174" v="2553" actId="26606"/>
          <ac:spMkLst>
            <pc:docMk/>
            <pc:sldMk cId="1199141082" sldId="261"/>
            <ac:spMk id="26" creationId="{2D5E6CDB-92ED-43A1-9491-C46E2C8E9956}"/>
          </ac:spMkLst>
        </pc:spChg>
        <pc:spChg chg="add del">
          <ac:chgData name="Minninger, Jennifer" userId="d18c80b5-998b-4313-932d-6a007ad1ccd8" providerId="ADAL" clId="{016A32D8-E35C-4937-837A-6FE8ADC3BEF4}" dt="2023-01-09T20:39:06.174" v="2553" actId="26606"/>
          <ac:spMkLst>
            <pc:docMk/>
            <pc:sldMk cId="1199141082" sldId="261"/>
            <ac:spMk id="32" creationId="{23B9DAF8-7DB4-40CB-85F8-7E02F95C6CA7}"/>
          </ac:spMkLst>
        </pc:spChg>
        <pc:grpChg chg="add del">
          <ac:chgData name="Minninger, Jennifer" userId="d18c80b5-998b-4313-932d-6a007ad1ccd8" providerId="ADAL" clId="{016A32D8-E35C-4937-837A-6FE8ADC3BEF4}" dt="2023-01-09T20:39:06.174" v="2553" actId="26606"/>
          <ac:grpSpMkLst>
            <pc:docMk/>
            <pc:sldMk cId="1199141082" sldId="261"/>
            <ac:grpSpMk id="28" creationId="{EBB966BC-DC49-4138-8DEF-B1CD13033926}"/>
          </ac:grpSpMkLst>
        </pc:grpChg>
        <pc:picChg chg="add del mod">
          <ac:chgData name="Minninger, Jennifer" userId="d18c80b5-998b-4313-932d-6a007ad1ccd8" providerId="ADAL" clId="{016A32D8-E35C-4937-837A-6FE8ADC3BEF4}" dt="2023-01-09T19:04:02.472" v="1006" actId="21"/>
          <ac:picMkLst>
            <pc:docMk/>
            <pc:sldMk cId="1199141082" sldId="261"/>
            <ac:picMk id="5" creationId="{8F46A4D1-D2E3-457E-BBD7-2DA5C7160837}"/>
          </ac:picMkLst>
        </pc:picChg>
        <pc:picChg chg="add del mod">
          <ac:chgData name="Minninger, Jennifer" userId="d18c80b5-998b-4313-932d-6a007ad1ccd8" providerId="ADAL" clId="{016A32D8-E35C-4937-837A-6FE8ADC3BEF4}" dt="2023-01-09T20:37:37.033" v="2540" actId="21"/>
          <ac:picMkLst>
            <pc:docMk/>
            <pc:sldMk cId="1199141082" sldId="261"/>
            <ac:picMk id="8" creationId="{51DF672A-D4EF-6460-CA62-A24B8226508D}"/>
          </ac:picMkLst>
        </pc:picChg>
        <pc:picChg chg="add mod">
          <ac:chgData name="Minninger, Jennifer" userId="d18c80b5-998b-4313-932d-6a007ad1ccd8" providerId="ADAL" clId="{016A32D8-E35C-4937-837A-6FE8ADC3BEF4}" dt="2023-01-09T21:04:41.901" v="2721" actId="14100"/>
          <ac:picMkLst>
            <pc:docMk/>
            <pc:sldMk cId="1199141082" sldId="261"/>
            <ac:picMk id="11" creationId="{1D52E89B-C8D5-CFC0-4C23-EB1E04B5861B}"/>
          </ac:picMkLst>
        </pc:picChg>
        <pc:picChg chg="add del">
          <ac:chgData name="Minninger, Jennifer" userId="d18c80b5-998b-4313-932d-6a007ad1ccd8" providerId="ADAL" clId="{016A32D8-E35C-4937-837A-6FE8ADC3BEF4}" dt="2023-01-09T20:39:06.174" v="2553" actId="26606"/>
          <ac:picMkLst>
            <pc:docMk/>
            <pc:sldMk cId="1199141082" sldId="261"/>
            <ac:picMk id="18" creationId="{012FDCFE-9AD2-4D8A-8CBF-B3AA37EBF6DD}"/>
          </ac:picMkLst>
        </pc:picChg>
        <pc:picChg chg="add del">
          <ac:chgData name="Minninger, Jennifer" userId="d18c80b5-998b-4313-932d-6a007ad1ccd8" providerId="ADAL" clId="{016A32D8-E35C-4937-837A-6FE8ADC3BEF4}" dt="2023-01-09T20:39:06.174" v="2553" actId="26606"/>
          <ac:picMkLst>
            <pc:docMk/>
            <pc:sldMk cId="1199141082" sldId="261"/>
            <ac:picMk id="36" creationId="{7EFCF05C-6070-460B-8E60-12BE3EFD19F0}"/>
          </ac:picMkLst>
        </pc:picChg>
        <pc:cxnChg chg="add del">
          <ac:chgData name="Minninger, Jennifer" userId="d18c80b5-998b-4313-932d-6a007ad1ccd8" providerId="ADAL" clId="{016A32D8-E35C-4937-837A-6FE8ADC3BEF4}" dt="2023-01-09T20:39:06.174" v="2553" actId="26606"/>
          <ac:cxnSpMkLst>
            <pc:docMk/>
            <pc:sldMk cId="1199141082" sldId="261"/>
            <ac:cxnSpMk id="20" creationId="{FBD463FC-4CA8-4FF4-85A3-AF9F4B98D210}"/>
          </ac:cxnSpMkLst>
        </pc:cxnChg>
        <pc:cxnChg chg="add del">
          <ac:chgData name="Minninger, Jennifer" userId="d18c80b5-998b-4313-932d-6a007ad1ccd8" providerId="ADAL" clId="{016A32D8-E35C-4937-837A-6FE8ADC3BEF4}" dt="2023-01-09T20:39:06.174" v="2553" actId="26606"/>
          <ac:cxnSpMkLst>
            <pc:docMk/>
            <pc:sldMk cId="1199141082" sldId="261"/>
            <ac:cxnSpMk id="22" creationId="{A56012FD-74A8-4C91-B318-435CF2B71927}"/>
          </ac:cxnSpMkLst>
        </pc:cxnChg>
        <pc:cxnChg chg="add del">
          <ac:chgData name="Minninger, Jennifer" userId="d18c80b5-998b-4313-932d-6a007ad1ccd8" providerId="ADAL" clId="{016A32D8-E35C-4937-837A-6FE8ADC3BEF4}" dt="2023-01-09T20:39:06.174" v="2553" actId="26606"/>
          <ac:cxnSpMkLst>
            <pc:docMk/>
            <pc:sldMk cId="1199141082" sldId="261"/>
            <ac:cxnSpMk id="34" creationId="{606AED2C-61BA-485C-9DD4-B23B6280F9D8}"/>
          </ac:cxnSpMkLst>
        </pc:cxnChg>
        <pc:cxnChg chg="add del">
          <ac:chgData name="Minninger, Jennifer" userId="d18c80b5-998b-4313-932d-6a007ad1ccd8" providerId="ADAL" clId="{016A32D8-E35C-4937-837A-6FE8ADC3BEF4}" dt="2023-01-09T20:39:06.174" v="2553" actId="26606"/>
          <ac:cxnSpMkLst>
            <pc:docMk/>
            <pc:sldMk cId="1199141082" sldId="261"/>
            <ac:cxnSpMk id="38" creationId="{CFD731F1-726F-453E-9516-3058095DE995}"/>
          </ac:cxnSpMkLst>
        </pc:cxnChg>
      </pc:sldChg>
      <pc:sldChg chg="modSp mod">
        <pc:chgData name="Minninger, Jennifer" userId="d18c80b5-998b-4313-932d-6a007ad1ccd8" providerId="ADAL" clId="{016A32D8-E35C-4937-837A-6FE8ADC3BEF4}" dt="2023-01-09T21:18:35.025" v="2976" actId="5793"/>
        <pc:sldMkLst>
          <pc:docMk/>
          <pc:sldMk cId="1947484343" sldId="262"/>
        </pc:sldMkLst>
        <pc:spChg chg="mod">
          <ac:chgData name="Minninger, Jennifer" userId="d18c80b5-998b-4313-932d-6a007ad1ccd8" providerId="ADAL" clId="{016A32D8-E35C-4937-837A-6FE8ADC3BEF4}" dt="2023-01-09T21:13:20.564" v="2724" actId="1076"/>
          <ac:spMkLst>
            <pc:docMk/>
            <pc:sldMk cId="1947484343" sldId="262"/>
            <ac:spMk id="2" creationId="{922648FF-48DB-C20C-646C-C35950304E3F}"/>
          </ac:spMkLst>
        </pc:spChg>
        <pc:spChg chg="mod">
          <ac:chgData name="Minninger, Jennifer" userId="d18c80b5-998b-4313-932d-6a007ad1ccd8" providerId="ADAL" clId="{016A32D8-E35C-4937-837A-6FE8ADC3BEF4}" dt="2023-01-09T21:18:35.025" v="2976" actId="5793"/>
          <ac:spMkLst>
            <pc:docMk/>
            <pc:sldMk cId="1947484343" sldId="262"/>
            <ac:spMk id="3" creationId="{90BA49D3-967D-5080-E2A4-BB4A5637199E}"/>
          </ac:spMkLst>
        </pc:spChg>
      </pc:sldChg>
      <pc:sldChg chg="addSp modSp mod setBg">
        <pc:chgData name="Minninger, Jennifer" userId="d18c80b5-998b-4313-932d-6a007ad1ccd8" providerId="ADAL" clId="{016A32D8-E35C-4937-837A-6FE8ADC3BEF4}" dt="2023-01-09T21:20:19.318" v="2981" actId="14100"/>
        <pc:sldMkLst>
          <pc:docMk/>
          <pc:sldMk cId="2011848076" sldId="263"/>
        </pc:sldMkLst>
        <pc:spChg chg="add mod">
          <ac:chgData name="Minninger, Jennifer" userId="d18c80b5-998b-4313-932d-6a007ad1ccd8" providerId="ADAL" clId="{016A32D8-E35C-4937-837A-6FE8ADC3BEF4}" dt="2023-01-09T19:17:49.125" v="1375" actId="208"/>
          <ac:spMkLst>
            <pc:docMk/>
            <pc:sldMk cId="2011848076" sldId="263"/>
            <ac:spMk id="2" creationId="{34191AB9-BDE0-B3E4-A2A0-C2AD83FD5635}"/>
          </ac:spMkLst>
        </pc:spChg>
        <pc:spChg chg="add mod">
          <ac:chgData name="Minninger, Jennifer" userId="d18c80b5-998b-4313-932d-6a007ad1ccd8" providerId="ADAL" clId="{016A32D8-E35C-4937-837A-6FE8ADC3BEF4}" dt="2023-01-09T19:19:19.131" v="1405" actId="208"/>
          <ac:spMkLst>
            <pc:docMk/>
            <pc:sldMk cId="2011848076" sldId="263"/>
            <ac:spMk id="3" creationId="{E82EE6BE-6424-3235-EA18-EB73BB5BB22E}"/>
          </ac:spMkLst>
        </pc:spChg>
        <pc:picChg chg="mod">
          <ac:chgData name="Minninger, Jennifer" userId="d18c80b5-998b-4313-932d-6a007ad1ccd8" providerId="ADAL" clId="{016A32D8-E35C-4937-837A-6FE8ADC3BEF4}" dt="2023-01-09T21:20:19.318" v="2981" actId="14100"/>
          <ac:picMkLst>
            <pc:docMk/>
            <pc:sldMk cId="2011848076" sldId="263"/>
            <ac:picMk id="5" creationId="{E61B6486-906F-B2CC-BD54-3BE1AC1D6402}"/>
          </ac:picMkLst>
        </pc:picChg>
      </pc:sldChg>
      <pc:sldChg chg="addSp delSp modSp del mod">
        <pc:chgData name="Minninger, Jennifer" userId="d18c80b5-998b-4313-932d-6a007ad1ccd8" providerId="ADAL" clId="{016A32D8-E35C-4937-837A-6FE8ADC3BEF4}" dt="2023-01-09T19:42:48.019" v="1489" actId="2696"/>
        <pc:sldMkLst>
          <pc:docMk/>
          <pc:sldMk cId="3667691613" sldId="264"/>
        </pc:sldMkLst>
        <pc:spChg chg="add mod">
          <ac:chgData name="Minninger, Jennifer" userId="d18c80b5-998b-4313-932d-6a007ad1ccd8" providerId="ADAL" clId="{016A32D8-E35C-4937-837A-6FE8ADC3BEF4}" dt="2023-01-09T19:20:51.015" v="1429" actId="255"/>
          <ac:spMkLst>
            <pc:docMk/>
            <pc:sldMk cId="3667691613" sldId="264"/>
            <ac:spMk id="2" creationId="{656225FE-243C-EBB3-8202-7A73625C5E17}"/>
          </ac:spMkLst>
        </pc:spChg>
        <pc:spChg chg="add del mod">
          <ac:chgData name="Minninger, Jennifer" userId="d18c80b5-998b-4313-932d-6a007ad1ccd8" providerId="ADAL" clId="{016A32D8-E35C-4937-837A-6FE8ADC3BEF4}" dt="2023-01-09T19:42:40.854" v="1488" actId="21"/>
          <ac:spMkLst>
            <pc:docMk/>
            <pc:sldMk cId="3667691613" sldId="264"/>
            <ac:spMk id="3" creationId="{751C9341-9F8E-23DB-23D1-FCDA0C1EDFA3}"/>
          </ac:spMkLst>
        </pc:spChg>
        <pc:picChg chg="del">
          <ac:chgData name="Minninger, Jennifer" userId="d18c80b5-998b-4313-932d-6a007ad1ccd8" providerId="ADAL" clId="{016A32D8-E35C-4937-837A-6FE8ADC3BEF4}" dt="2023-01-09T19:42:30.507" v="1487" actId="21"/>
          <ac:picMkLst>
            <pc:docMk/>
            <pc:sldMk cId="3667691613" sldId="264"/>
            <ac:picMk id="9" creationId="{5F7D4772-9AD9-9554-CB1B-2BF60FA3ACD4}"/>
          </ac:picMkLst>
        </pc:picChg>
      </pc:sldChg>
      <pc:sldChg chg="addSp delSp modSp mod setBg modClrScheme setClrOvrMap chgLayout">
        <pc:chgData name="Minninger, Jennifer" userId="d18c80b5-998b-4313-932d-6a007ad1ccd8" providerId="ADAL" clId="{016A32D8-E35C-4937-837A-6FE8ADC3BEF4}" dt="2023-01-10T21:35:05.756" v="3021" actId="26606"/>
        <pc:sldMkLst>
          <pc:docMk/>
          <pc:sldMk cId="102160839" sldId="266"/>
        </pc:sldMkLst>
        <pc:spChg chg="mod ord">
          <ac:chgData name="Minninger, Jennifer" userId="d18c80b5-998b-4313-932d-6a007ad1ccd8" providerId="ADAL" clId="{016A32D8-E35C-4937-837A-6FE8ADC3BEF4}" dt="2023-01-10T21:35:05.756" v="3021" actId="26606"/>
          <ac:spMkLst>
            <pc:docMk/>
            <pc:sldMk cId="102160839" sldId="266"/>
            <ac:spMk id="2" creationId="{1FEF3872-769D-F333-45F7-32A5BA1E18A4}"/>
          </ac:spMkLst>
        </pc:spChg>
        <pc:spChg chg="del mod ord">
          <ac:chgData name="Minninger, Jennifer" userId="d18c80b5-998b-4313-932d-6a007ad1ccd8" providerId="ADAL" clId="{016A32D8-E35C-4937-837A-6FE8ADC3BEF4}" dt="2023-01-04T20:09:53.336" v="86" actId="700"/>
          <ac:spMkLst>
            <pc:docMk/>
            <pc:sldMk cId="102160839" sldId="266"/>
            <ac:spMk id="3" creationId="{9ECB05A7-F5E8-64E2-E7C2-61BA82289096}"/>
          </ac:spMkLst>
        </pc:spChg>
        <pc:spChg chg="add mod ord">
          <ac:chgData name="Minninger, Jennifer" userId="d18c80b5-998b-4313-932d-6a007ad1ccd8" providerId="ADAL" clId="{016A32D8-E35C-4937-837A-6FE8ADC3BEF4}" dt="2023-01-10T21:35:05.756" v="3021" actId="26606"/>
          <ac:spMkLst>
            <pc:docMk/>
            <pc:sldMk cId="102160839" sldId="266"/>
            <ac:spMk id="4" creationId="{C25B616E-4520-C375-B19C-2E3511D462D0}"/>
          </ac:spMkLst>
        </pc:spChg>
        <pc:spChg chg="add del">
          <ac:chgData name="Minninger, Jennifer" userId="d18c80b5-998b-4313-932d-6a007ad1ccd8" providerId="ADAL" clId="{016A32D8-E35C-4937-837A-6FE8ADC3BEF4}" dt="2023-01-10T21:34:24.974" v="3015" actId="26606"/>
          <ac:spMkLst>
            <pc:docMk/>
            <pc:sldMk cId="102160839" sldId="266"/>
            <ac:spMk id="9" creationId="{1C69834E-5EEE-4D61-833E-04928896454C}"/>
          </ac:spMkLst>
        </pc:spChg>
        <pc:spChg chg="add del">
          <ac:chgData name="Minninger, Jennifer" userId="d18c80b5-998b-4313-932d-6a007ad1ccd8" providerId="ADAL" clId="{016A32D8-E35C-4937-837A-6FE8ADC3BEF4}" dt="2023-01-10T21:34:24.974" v="3015" actId="26606"/>
          <ac:spMkLst>
            <pc:docMk/>
            <pc:sldMk cId="102160839" sldId="266"/>
            <ac:spMk id="11" creationId="{58E5D9BA-46E7-4BFA-9C74-75495BF6F54D}"/>
          </ac:spMkLst>
        </pc:spChg>
        <pc:spChg chg="add del">
          <ac:chgData name="Minninger, Jennifer" userId="d18c80b5-998b-4313-932d-6a007ad1ccd8" providerId="ADAL" clId="{016A32D8-E35C-4937-837A-6FE8ADC3BEF4}" dt="2023-01-10T21:34:24.974" v="3015" actId="26606"/>
          <ac:spMkLst>
            <pc:docMk/>
            <pc:sldMk cId="102160839" sldId="266"/>
            <ac:spMk id="13" creationId="{5B033D76-5800-44B6-AFE9-EE2106935115}"/>
          </ac:spMkLst>
        </pc:spChg>
        <pc:spChg chg="add del">
          <ac:chgData name="Minninger, Jennifer" userId="d18c80b5-998b-4313-932d-6a007ad1ccd8" providerId="ADAL" clId="{016A32D8-E35C-4937-837A-6FE8ADC3BEF4}" dt="2023-01-10T21:34:24.974" v="3015" actId="26606"/>
          <ac:spMkLst>
            <pc:docMk/>
            <pc:sldMk cId="102160839" sldId="266"/>
            <ac:spMk id="15" creationId="{522D6F85-FFBA-4F81-AEE5-AAA17CB7AA98}"/>
          </ac:spMkLst>
        </pc:spChg>
        <pc:spChg chg="add del">
          <ac:chgData name="Minninger, Jennifer" userId="d18c80b5-998b-4313-932d-6a007ad1ccd8" providerId="ADAL" clId="{016A32D8-E35C-4937-837A-6FE8ADC3BEF4}" dt="2023-01-10T21:34:24.974" v="3015" actId="26606"/>
          <ac:spMkLst>
            <pc:docMk/>
            <pc:sldMk cId="102160839" sldId="266"/>
            <ac:spMk id="17" creationId="{13B31514-E6DF-4357-9EEA-EFB7983080DA}"/>
          </ac:spMkLst>
        </pc:spChg>
        <pc:spChg chg="add del">
          <ac:chgData name="Minninger, Jennifer" userId="d18c80b5-998b-4313-932d-6a007ad1ccd8" providerId="ADAL" clId="{016A32D8-E35C-4937-837A-6FE8ADC3BEF4}" dt="2023-01-10T21:34:32.069" v="3017" actId="26606"/>
          <ac:spMkLst>
            <pc:docMk/>
            <pc:sldMk cId="102160839" sldId="266"/>
            <ac:spMk id="23" creationId="{1BF0792A-0F2B-4A2E-AB38-0A4F18A3072D}"/>
          </ac:spMkLst>
        </pc:spChg>
        <pc:spChg chg="add del">
          <ac:chgData name="Minninger, Jennifer" userId="d18c80b5-998b-4313-932d-6a007ad1ccd8" providerId="ADAL" clId="{016A32D8-E35C-4937-837A-6FE8ADC3BEF4}" dt="2023-01-10T21:34:32.069" v="3017" actId="26606"/>
          <ac:spMkLst>
            <pc:docMk/>
            <pc:sldMk cId="102160839" sldId="266"/>
            <ac:spMk id="24" creationId="{F57DB18D-C2F1-4C8C-8808-9C01ECE6834E}"/>
          </ac:spMkLst>
        </pc:spChg>
        <pc:spChg chg="add del">
          <ac:chgData name="Minninger, Jennifer" userId="d18c80b5-998b-4313-932d-6a007ad1ccd8" providerId="ADAL" clId="{016A32D8-E35C-4937-837A-6FE8ADC3BEF4}" dt="2023-01-10T21:34:34.363" v="3019" actId="26606"/>
          <ac:spMkLst>
            <pc:docMk/>
            <pc:sldMk cId="102160839" sldId="266"/>
            <ac:spMk id="31" creationId="{1EE485E7-7D6D-4CB0-A3AD-261D97B2EFEA}"/>
          </ac:spMkLst>
        </pc:spChg>
        <pc:spChg chg="add del">
          <ac:chgData name="Minninger, Jennifer" userId="d18c80b5-998b-4313-932d-6a007ad1ccd8" providerId="ADAL" clId="{016A32D8-E35C-4937-837A-6FE8ADC3BEF4}" dt="2023-01-10T21:34:34.363" v="3019" actId="26606"/>
          <ac:spMkLst>
            <pc:docMk/>
            <pc:sldMk cId="102160839" sldId="266"/>
            <ac:spMk id="32" creationId="{A55E3208-F0C4-4962-8946-065C94F89635}"/>
          </ac:spMkLst>
        </pc:spChg>
        <pc:spChg chg="add del">
          <ac:chgData name="Minninger, Jennifer" userId="d18c80b5-998b-4313-932d-6a007ad1ccd8" providerId="ADAL" clId="{016A32D8-E35C-4937-837A-6FE8ADC3BEF4}" dt="2023-01-10T21:35:05.756" v="3021" actId="26606"/>
          <ac:spMkLst>
            <pc:docMk/>
            <pc:sldMk cId="102160839" sldId="266"/>
            <ac:spMk id="37" creationId="{1BF0792A-0F2B-4A2E-AB38-0A4F18A3072D}"/>
          </ac:spMkLst>
        </pc:spChg>
        <pc:spChg chg="add del">
          <ac:chgData name="Minninger, Jennifer" userId="d18c80b5-998b-4313-932d-6a007ad1ccd8" providerId="ADAL" clId="{016A32D8-E35C-4937-837A-6FE8ADC3BEF4}" dt="2023-01-10T21:35:05.756" v="3021" actId="26606"/>
          <ac:spMkLst>
            <pc:docMk/>
            <pc:sldMk cId="102160839" sldId="266"/>
            <ac:spMk id="38" creationId="{F57DB18D-C2F1-4C8C-8808-9C01ECE6834E}"/>
          </ac:spMkLst>
        </pc:spChg>
        <pc:spChg chg="add">
          <ac:chgData name="Minninger, Jennifer" userId="d18c80b5-998b-4313-932d-6a007ad1ccd8" providerId="ADAL" clId="{016A32D8-E35C-4937-837A-6FE8ADC3BEF4}" dt="2023-01-10T21:35:05.756" v="3021" actId="26606"/>
          <ac:spMkLst>
            <pc:docMk/>
            <pc:sldMk cId="102160839" sldId="266"/>
            <ac:spMk id="48" creationId="{1C69834E-5EEE-4D61-833E-04928896454C}"/>
          </ac:spMkLst>
        </pc:spChg>
        <pc:spChg chg="add">
          <ac:chgData name="Minninger, Jennifer" userId="d18c80b5-998b-4313-932d-6a007ad1ccd8" providerId="ADAL" clId="{016A32D8-E35C-4937-837A-6FE8ADC3BEF4}" dt="2023-01-10T21:35:05.756" v="3021" actId="26606"/>
          <ac:spMkLst>
            <pc:docMk/>
            <pc:sldMk cId="102160839" sldId="266"/>
            <ac:spMk id="50" creationId="{58E5D9BA-46E7-4BFA-9C74-75495BF6F54D}"/>
          </ac:spMkLst>
        </pc:spChg>
        <pc:spChg chg="add">
          <ac:chgData name="Minninger, Jennifer" userId="d18c80b5-998b-4313-932d-6a007ad1ccd8" providerId="ADAL" clId="{016A32D8-E35C-4937-837A-6FE8ADC3BEF4}" dt="2023-01-10T21:35:05.756" v="3021" actId="26606"/>
          <ac:spMkLst>
            <pc:docMk/>
            <pc:sldMk cId="102160839" sldId="266"/>
            <ac:spMk id="52" creationId="{5B033D76-5800-44B6-AFE9-EE2106935115}"/>
          </ac:spMkLst>
        </pc:spChg>
        <pc:spChg chg="add">
          <ac:chgData name="Minninger, Jennifer" userId="d18c80b5-998b-4313-932d-6a007ad1ccd8" providerId="ADAL" clId="{016A32D8-E35C-4937-837A-6FE8ADC3BEF4}" dt="2023-01-10T21:35:05.756" v="3021" actId="26606"/>
          <ac:spMkLst>
            <pc:docMk/>
            <pc:sldMk cId="102160839" sldId="266"/>
            <ac:spMk id="54" creationId="{522D6F85-FFBA-4F81-AEE5-AAA17CB7AA98}"/>
          </ac:spMkLst>
        </pc:spChg>
        <pc:spChg chg="add">
          <ac:chgData name="Minninger, Jennifer" userId="d18c80b5-998b-4313-932d-6a007ad1ccd8" providerId="ADAL" clId="{016A32D8-E35C-4937-837A-6FE8ADC3BEF4}" dt="2023-01-10T21:35:05.756" v="3021" actId="26606"/>
          <ac:spMkLst>
            <pc:docMk/>
            <pc:sldMk cId="102160839" sldId="266"/>
            <ac:spMk id="56" creationId="{13B31514-E6DF-4357-9EEA-EFB7983080DA}"/>
          </ac:spMkLst>
        </pc:spChg>
        <pc:grpChg chg="add del">
          <ac:chgData name="Minninger, Jennifer" userId="d18c80b5-998b-4313-932d-6a007ad1ccd8" providerId="ADAL" clId="{016A32D8-E35C-4937-837A-6FE8ADC3BEF4}" dt="2023-01-10T21:34:32.069" v="3017" actId="26606"/>
          <ac:grpSpMkLst>
            <pc:docMk/>
            <pc:sldMk cId="102160839" sldId="266"/>
            <ac:grpSpMk id="25" creationId="{E5D935FA-3336-4941-9214-E250A5727F40}"/>
          </ac:grpSpMkLst>
        </pc:grpChg>
        <pc:grpChg chg="add del">
          <ac:chgData name="Minninger, Jennifer" userId="d18c80b5-998b-4313-932d-6a007ad1ccd8" providerId="ADAL" clId="{016A32D8-E35C-4937-837A-6FE8ADC3BEF4}" dt="2023-01-10T21:35:05.756" v="3021" actId="26606"/>
          <ac:grpSpMkLst>
            <pc:docMk/>
            <pc:sldMk cId="102160839" sldId="266"/>
            <ac:grpSpMk id="39" creationId="{E5D935FA-3336-4941-9214-E250A5727F40}"/>
          </ac:grpSpMkLst>
        </pc:grpChg>
        <pc:picChg chg="add del">
          <ac:chgData name="Minninger, Jennifer" userId="d18c80b5-998b-4313-932d-6a007ad1ccd8" providerId="ADAL" clId="{016A32D8-E35C-4937-837A-6FE8ADC3BEF4}" dt="2023-01-10T21:34:24.974" v="3015" actId="26606"/>
          <ac:picMkLst>
            <pc:docMk/>
            <pc:sldMk cId="102160839" sldId="266"/>
            <ac:picMk id="19" creationId="{4C401D57-600A-4C91-AC9A-14CA1ED6F7D8}"/>
          </ac:picMkLst>
        </pc:picChg>
        <pc:picChg chg="add del">
          <ac:chgData name="Minninger, Jennifer" userId="d18c80b5-998b-4313-932d-6a007ad1ccd8" providerId="ADAL" clId="{016A32D8-E35C-4937-837A-6FE8ADC3BEF4}" dt="2023-01-10T21:34:32.069" v="3017" actId="26606"/>
          <ac:picMkLst>
            <pc:docMk/>
            <pc:sldMk cId="102160839" sldId="266"/>
            <ac:picMk id="29" creationId="{75CC23F7-9F20-4C4B-8608-BD4DE9728FA5}"/>
          </ac:picMkLst>
        </pc:picChg>
        <pc:picChg chg="add del">
          <ac:chgData name="Minninger, Jennifer" userId="d18c80b5-998b-4313-932d-6a007ad1ccd8" providerId="ADAL" clId="{016A32D8-E35C-4937-837A-6FE8ADC3BEF4}" dt="2023-01-10T21:34:34.363" v="3019" actId="26606"/>
          <ac:picMkLst>
            <pc:docMk/>
            <pc:sldMk cId="102160839" sldId="266"/>
            <ac:picMk id="34" creationId="{7021C573-B3FF-44B8-A5DE-AB39E9AA6B96}"/>
          </ac:picMkLst>
        </pc:picChg>
        <pc:picChg chg="add del">
          <ac:chgData name="Minninger, Jennifer" userId="d18c80b5-998b-4313-932d-6a007ad1ccd8" providerId="ADAL" clId="{016A32D8-E35C-4937-837A-6FE8ADC3BEF4}" dt="2023-01-10T21:35:05.756" v="3021" actId="26606"/>
          <ac:picMkLst>
            <pc:docMk/>
            <pc:sldMk cId="102160839" sldId="266"/>
            <ac:picMk id="43" creationId="{75CC23F7-9F20-4C4B-8608-BD4DE9728FA5}"/>
          </ac:picMkLst>
        </pc:picChg>
        <pc:picChg chg="add">
          <ac:chgData name="Minninger, Jennifer" userId="d18c80b5-998b-4313-932d-6a007ad1ccd8" providerId="ADAL" clId="{016A32D8-E35C-4937-837A-6FE8ADC3BEF4}" dt="2023-01-10T21:35:05.756" v="3021" actId="26606"/>
          <ac:picMkLst>
            <pc:docMk/>
            <pc:sldMk cId="102160839" sldId="266"/>
            <ac:picMk id="58" creationId="{4C401D57-600A-4C91-AC9A-14CA1ED6F7D8}"/>
          </ac:picMkLst>
        </pc:picChg>
        <pc:cxnChg chg="add del">
          <ac:chgData name="Minninger, Jennifer" userId="d18c80b5-998b-4313-932d-6a007ad1ccd8" providerId="ADAL" clId="{016A32D8-E35C-4937-837A-6FE8ADC3BEF4}" dt="2023-01-10T21:34:24.974" v="3015" actId="26606"/>
          <ac:cxnSpMkLst>
            <pc:docMk/>
            <pc:sldMk cId="102160839" sldId="266"/>
            <ac:cxnSpMk id="21" creationId="{412BDC66-00FA-4A3F-9BC7-BE05FF7705F8}"/>
          </ac:cxnSpMkLst>
        </pc:cxnChg>
        <pc:cxnChg chg="add del">
          <ac:chgData name="Minninger, Jennifer" userId="d18c80b5-998b-4313-932d-6a007ad1ccd8" providerId="ADAL" clId="{016A32D8-E35C-4937-837A-6FE8ADC3BEF4}" dt="2023-01-10T21:34:32.069" v="3017" actId="26606"/>
          <ac:cxnSpMkLst>
            <pc:docMk/>
            <pc:sldMk cId="102160839" sldId="266"/>
            <ac:cxnSpMk id="27" creationId="{87F797D1-251E-41FE-9FF8-AD487DEF28AC}"/>
          </ac:cxnSpMkLst>
        </pc:cxnChg>
        <pc:cxnChg chg="add del">
          <ac:chgData name="Minninger, Jennifer" userId="d18c80b5-998b-4313-932d-6a007ad1ccd8" providerId="ADAL" clId="{016A32D8-E35C-4937-837A-6FE8ADC3BEF4}" dt="2023-01-10T21:34:32.069" v="3017" actId="26606"/>
          <ac:cxnSpMkLst>
            <pc:docMk/>
            <pc:sldMk cId="102160839" sldId="266"/>
            <ac:cxnSpMk id="28" creationId="{09A0CE28-0E59-4F4D-9855-8A8DCE9A8EFE}"/>
          </ac:cxnSpMkLst>
        </pc:cxnChg>
        <pc:cxnChg chg="add del">
          <ac:chgData name="Minninger, Jennifer" userId="d18c80b5-998b-4313-932d-6a007ad1ccd8" providerId="ADAL" clId="{016A32D8-E35C-4937-837A-6FE8ADC3BEF4}" dt="2023-01-10T21:34:34.363" v="3019" actId="26606"/>
          <ac:cxnSpMkLst>
            <pc:docMk/>
            <pc:sldMk cId="102160839" sldId="266"/>
            <ac:cxnSpMk id="33" creationId="{4FAE17D3-C2DC-4665-AF20-33C5BACD5E01}"/>
          </ac:cxnSpMkLst>
        </pc:cxnChg>
        <pc:cxnChg chg="add del">
          <ac:chgData name="Minninger, Jennifer" userId="d18c80b5-998b-4313-932d-6a007ad1ccd8" providerId="ADAL" clId="{016A32D8-E35C-4937-837A-6FE8ADC3BEF4}" dt="2023-01-10T21:34:34.363" v="3019" actId="26606"/>
          <ac:cxnSpMkLst>
            <pc:docMk/>
            <pc:sldMk cId="102160839" sldId="266"/>
            <ac:cxnSpMk id="35" creationId="{50B0CCD4-E9B0-43B2-806F-05EDF57A7628}"/>
          </ac:cxnSpMkLst>
        </pc:cxnChg>
        <pc:cxnChg chg="add del">
          <ac:chgData name="Minninger, Jennifer" userId="d18c80b5-998b-4313-932d-6a007ad1ccd8" providerId="ADAL" clId="{016A32D8-E35C-4937-837A-6FE8ADC3BEF4}" dt="2023-01-10T21:35:05.756" v="3021" actId="26606"/>
          <ac:cxnSpMkLst>
            <pc:docMk/>
            <pc:sldMk cId="102160839" sldId="266"/>
            <ac:cxnSpMk id="41" creationId="{87F797D1-251E-41FE-9FF8-AD487DEF28AC}"/>
          </ac:cxnSpMkLst>
        </pc:cxnChg>
        <pc:cxnChg chg="add del">
          <ac:chgData name="Minninger, Jennifer" userId="d18c80b5-998b-4313-932d-6a007ad1ccd8" providerId="ADAL" clId="{016A32D8-E35C-4937-837A-6FE8ADC3BEF4}" dt="2023-01-10T21:35:05.756" v="3021" actId="26606"/>
          <ac:cxnSpMkLst>
            <pc:docMk/>
            <pc:sldMk cId="102160839" sldId="266"/>
            <ac:cxnSpMk id="42" creationId="{09A0CE28-0E59-4F4D-9855-8A8DCE9A8EFE}"/>
          </ac:cxnSpMkLst>
        </pc:cxnChg>
        <pc:cxnChg chg="add">
          <ac:chgData name="Minninger, Jennifer" userId="d18c80b5-998b-4313-932d-6a007ad1ccd8" providerId="ADAL" clId="{016A32D8-E35C-4937-837A-6FE8ADC3BEF4}" dt="2023-01-10T21:35:05.756" v="3021" actId="26606"/>
          <ac:cxnSpMkLst>
            <pc:docMk/>
            <pc:sldMk cId="102160839" sldId="266"/>
            <ac:cxnSpMk id="60" creationId="{412BDC66-00FA-4A3F-9BC7-BE05FF7705F8}"/>
          </ac:cxnSpMkLst>
        </pc:cxnChg>
      </pc:sldChg>
      <pc:sldChg chg="del">
        <pc:chgData name="Minninger, Jennifer" userId="d18c80b5-998b-4313-932d-6a007ad1ccd8" providerId="ADAL" clId="{016A32D8-E35C-4937-837A-6FE8ADC3BEF4}" dt="2023-01-04T20:18:47.222" v="191" actId="2696"/>
        <pc:sldMkLst>
          <pc:docMk/>
          <pc:sldMk cId="2013788842" sldId="267"/>
        </pc:sldMkLst>
      </pc:sldChg>
      <pc:sldChg chg="addSp delSp modSp add mod setBg">
        <pc:chgData name="Minninger, Jennifer" userId="d18c80b5-998b-4313-932d-6a007ad1ccd8" providerId="ADAL" clId="{016A32D8-E35C-4937-837A-6FE8ADC3BEF4}" dt="2023-01-10T21:37:47.745" v="3024" actId="26606"/>
        <pc:sldMkLst>
          <pc:docMk/>
          <pc:sldMk cId="3880374336" sldId="268"/>
        </pc:sldMkLst>
        <pc:spChg chg="mod">
          <ac:chgData name="Minninger, Jennifer" userId="d18c80b5-998b-4313-932d-6a007ad1ccd8" providerId="ADAL" clId="{016A32D8-E35C-4937-837A-6FE8ADC3BEF4}" dt="2023-01-10T21:37:19.038" v="3022" actId="26606"/>
          <ac:spMkLst>
            <pc:docMk/>
            <pc:sldMk cId="3880374336" sldId="268"/>
            <ac:spMk id="2" creationId="{91F1DA9F-C5CD-E0DC-2A94-603249C73071}"/>
          </ac:spMkLst>
        </pc:spChg>
        <pc:spChg chg="add del mod">
          <ac:chgData name="Minninger, Jennifer" userId="d18c80b5-998b-4313-932d-6a007ad1ccd8" providerId="ADAL" clId="{016A32D8-E35C-4937-837A-6FE8ADC3BEF4}" dt="2023-01-04T20:17:10.596" v="184" actId="26606"/>
          <ac:spMkLst>
            <pc:docMk/>
            <pc:sldMk cId="3880374336" sldId="268"/>
            <ac:spMk id="4" creationId="{76A26AE7-E8AC-2C0A-383C-847A5C60945D}"/>
          </ac:spMkLst>
        </pc:spChg>
        <pc:spChg chg="add del">
          <ac:chgData name="Minninger, Jennifer" userId="d18c80b5-998b-4313-932d-6a007ad1ccd8" providerId="ADAL" clId="{016A32D8-E35C-4937-837A-6FE8ADC3BEF4}" dt="2023-01-04T20:16:59.579" v="179" actId="26606"/>
          <ac:spMkLst>
            <pc:docMk/>
            <pc:sldMk cId="3880374336" sldId="268"/>
            <ac:spMk id="9" creationId="{FD6EDB49-211E-499D-9A08-6C5FF3D060F7}"/>
          </ac:spMkLst>
        </pc:spChg>
        <pc:spChg chg="add del">
          <ac:chgData name="Minninger, Jennifer" userId="d18c80b5-998b-4313-932d-6a007ad1ccd8" providerId="ADAL" clId="{016A32D8-E35C-4937-837A-6FE8ADC3BEF4}" dt="2023-01-04T20:17:06.033" v="181" actId="26606"/>
          <ac:spMkLst>
            <pc:docMk/>
            <pc:sldMk cId="3880374336" sldId="268"/>
            <ac:spMk id="10" creationId="{32D32A60-013B-47A8-8833-D2424080917B}"/>
          </ac:spMkLst>
        </pc:spChg>
        <pc:spChg chg="add del">
          <ac:chgData name="Minninger, Jennifer" userId="d18c80b5-998b-4313-932d-6a007ad1ccd8" providerId="ADAL" clId="{016A32D8-E35C-4937-837A-6FE8ADC3BEF4}" dt="2023-01-04T20:16:59.579" v="179" actId="26606"/>
          <ac:spMkLst>
            <pc:docMk/>
            <pc:sldMk cId="3880374336" sldId="268"/>
            <ac:spMk id="11" creationId="{38F9F37E-D3CF-4F3D-96C2-25307819DF2D}"/>
          </ac:spMkLst>
        </pc:spChg>
        <pc:spChg chg="add del">
          <ac:chgData name="Minninger, Jennifer" userId="d18c80b5-998b-4313-932d-6a007ad1ccd8" providerId="ADAL" clId="{016A32D8-E35C-4937-837A-6FE8ADC3BEF4}" dt="2023-01-04T20:17:06.033" v="181" actId="26606"/>
          <ac:spMkLst>
            <pc:docMk/>
            <pc:sldMk cId="3880374336" sldId="268"/>
            <ac:spMk id="12" creationId="{AE27932B-B694-4C4C-90D7-A0333A7C5876}"/>
          </ac:spMkLst>
        </pc:spChg>
        <pc:spChg chg="add del">
          <ac:chgData name="Minninger, Jennifer" userId="d18c80b5-998b-4313-932d-6a007ad1ccd8" providerId="ADAL" clId="{016A32D8-E35C-4937-837A-6FE8ADC3BEF4}" dt="2023-01-04T20:16:59.579" v="179" actId="26606"/>
          <ac:spMkLst>
            <pc:docMk/>
            <pc:sldMk cId="3880374336" sldId="268"/>
            <ac:spMk id="13" creationId="{C5FFF17D-767C-40E7-8C89-962F1F54BCD0}"/>
          </ac:spMkLst>
        </pc:spChg>
        <pc:spChg chg="add del">
          <ac:chgData name="Minninger, Jennifer" userId="d18c80b5-998b-4313-932d-6a007ad1ccd8" providerId="ADAL" clId="{016A32D8-E35C-4937-837A-6FE8ADC3BEF4}" dt="2023-01-04T20:16:59.579" v="179" actId="26606"/>
          <ac:spMkLst>
            <pc:docMk/>
            <pc:sldMk cId="3880374336" sldId="268"/>
            <ac:spMk id="15" creationId="{E69F39E1-619D-4D9E-8823-8BD8CC3206B6}"/>
          </ac:spMkLst>
        </pc:spChg>
        <pc:spChg chg="add del">
          <ac:chgData name="Minninger, Jennifer" userId="d18c80b5-998b-4313-932d-6a007ad1ccd8" providerId="ADAL" clId="{016A32D8-E35C-4937-837A-6FE8ADC3BEF4}" dt="2023-01-04T20:17:06.033" v="181" actId="26606"/>
          <ac:spMkLst>
            <pc:docMk/>
            <pc:sldMk cId="3880374336" sldId="268"/>
            <ac:spMk id="16" creationId="{A9DA474E-6B91-4200-840F-0257B2358A75}"/>
          </ac:spMkLst>
        </pc:spChg>
        <pc:spChg chg="add del">
          <ac:chgData name="Minninger, Jennifer" userId="d18c80b5-998b-4313-932d-6a007ad1ccd8" providerId="ADAL" clId="{016A32D8-E35C-4937-837A-6FE8ADC3BEF4}" dt="2023-01-04T20:16:59.579" v="179" actId="26606"/>
          <ac:spMkLst>
            <pc:docMk/>
            <pc:sldMk cId="3880374336" sldId="268"/>
            <ac:spMk id="17" creationId="{C8C53F47-DF50-454F-A5A6-6B969748D972}"/>
          </ac:spMkLst>
        </pc:spChg>
        <pc:spChg chg="add del">
          <ac:chgData name="Minninger, Jennifer" userId="d18c80b5-998b-4313-932d-6a007ad1ccd8" providerId="ADAL" clId="{016A32D8-E35C-4937-837A-6FE8ADC3BEF4}" dt="2023-01-04T20:17:10.583" v="183" actId="26606"/>
          <ac:spMkLst>
            <pc:docMk/>
            <pc:sldMk cId="3880374336" sldId="268"/>
            <ac:spMk id="22" creationId="{32D32A60-013B-47A8-8833-D2424080917B}"/>
          </ac:spMkLst>
        </pc:spChg>
        <pc:spChg chg="add del">
          <ac:chgData name="Minninger, Jennifer" userId="d18c80b5-998b-4313-932d-6a007ad1ccd8" providerId="ADAL" clId="{016A32D8-E35C-4937-837A-6FE8ADC3BEF4}" dt="2023-01-04T20:17:10.583" v="183" actId="26606"/>
          <ac:spMkLst>
            <pc:docMk/>
            <pc:sldMk cId="3880374336" sldId="268"/>
            <ac:spMk id="23" creationId="{AE27932B-B694-4C4C-90D7-A0333A7C5876}"/>
          </ac:spMkLst>
        </pc:spChg>
        <pc:spChg chg="add del">
          <ac:chgData name="Minninger, Jennifer" userId="d18c80b5-998b-4313-932d-6a007ad1ccd8" providerId="ADAL" clId="{016A32D8-E35C-4937-837A-6FE8ADC3BEF4}" dt="2023-01-04T20:17:10.583" v="183" actId="26606"/>
          <ac:spMkLst>
            <pc:docMk/>
            <pc:sldMk cId="3880374336" sldId="268"/>
            <ac:spMk id="25" creationId="{A9DA474E-6B91-4200-840F-0257B2358A75}"/>
          </ac:spMkLst>
        </pc:spChg>
        <pc:spChg chg="add del">
          <ac:chgData name="Minninger, Jennifer" userId="d18c80b5-998b-4313-932d-6a007ad1ccd8" providerId="ADAL" clId="{016A32D8-E35C-4937-837A-6FE8ADC3BEF4}" dt="2023-01-10T21:37:19.038" v="3022" actId="26606"/>
          <ac:spMkLst>
            <pc:docMk/>
            <pc:sldMk cId="3880374336" sldId="268"/>
            <ac:spMk id="35" creationId="{7BEFDA1A-2A01-4C29-A5D0-AE6F050D07DF}"/>
          </ac:spMkLst>
        </pc:spChg>
        <pc:spChg chg="add del">
          <ac:chgData name="Minninger, Jennifer" userId="d18c80b5-998b-4313-932d-6a007ad1ccd8" providerId="ADAL" clId="{016A32D8-E35C-4937-837A-6FE8ADC3BEF4}" dt="2023-01-10T21:37:19.038" v="3022" actId="26606"/>
          <ac:spMkLst>
            <pc:docMk/>
            <pc:sldMk cId="3880374336" sldId="268"/>
            <ac:spMk id="39" creationId="{279D3810-B86F-4009-84EC-DE0FEABD6FCE}"/>
          </ac:spMkLst>
        </pc:spChg>
        <pc:spChg chg="add del">
          <ac:chgData name="Minninger, Jennifer" userId="d18c80b5-998b-4313-932d-6a007ad1ccd8" providerId="ADAL" clId="{016A32D8-E35C-4937-837A-6FE8ADC3BEF4}" dt="2023-01-10T21:37:47.745" v="3024" actId="26606"/>
          <ac:spMkLst>
            <pc:docMk/>
            <pc:sldMk cId="3880374336" sldId="268"/>
            <ac:spMk id="48" creationId="{482E7304-2AC2-4A5C-924D-A6AC3FFC5EAC}"/>
          </ac:spMkLst>
        </pc:spChg>
        <pc:spChg chg="add del">
          <ac:chgData name="Minninger, Jennifer" userId="d18c80b5-998b-4313-932d-6a007ad1ccd8" providerId="ADAL" clId="{016A32D8-E35C-4937-837A-6FE8ADC3BEF4}" dt="2023-01-10T21:37:47.745" v="3024" actId="26606"/>
          <ac:spMkLst>
            <pc:docMk/>
            <pc:sldMk cId="3880374336" sldId="268"/>
            <ac:spMk id="52" creationId="{A3C183B1-1D4B-4E3D-A02E-A426E3BFA016}"/>
          </ac:spMkLst>
        </pc:spChg>
        <pc:spChg chg="add del">
          <ac:chgData name="Minninger, Jennifer" userId="d18c80b5-998b-4313-932d-6a007ad1ccd8" providerId="ADAL" clId="{016A32D8-E35C-4937-837A-6FE8ADC3BEF4}" dt="2023-01-10T21:37:47.745" v="3024" actId="26606"/>
          <ac:spMkLst>
            <pc:docMk/>
            <pc:sldMk cId="3880374336" sldId="268"/>
            <ac:spMk id="57" creationId="{482E7304-2AC2-4A5C-924D-A6AC3FFC5EAC}"/>
          </ac:spMkLst>
        </pc:spChg>
        <pc:spChg chg="add del">
          <ac:chgData name="Minninger, Jennifer" userId="d18c80b5-998b-4313-932d-6a007ad1ccd8" providerId="ADAL" clId="{016A32D8-E35C-4937-837A-6FE8ADC3BEF4}" dt="2023-01-10T21:37:47.745" v="3024" actId="26606"/>
          <ac:spMkLst>
            <pc:docMk/>
            <pc:sldMk cId="3880374336" sldId="268"/>
            <ac:spMk id="61" creationId="{A3C183B1-1D4B-4E3D-A02E-A426E3BFA016}"/>
          </ac:spMkLst>
        </pc:spChg>
        <pc:graphicFrameChg chg="add del">
          <ac:chgData name="Minninger, Jennifer" userId="d18c80b5-998b-4313-932d-6a007ad1ccd8" providerId="ADAL" clId="{016A32D8-E35C-4937-837A-6FE8ADC3BEF4}" dt="2023-01-04T20:17:06.033" v="181" actId="26606"/>
          <ac:graphicFrameMkLst>
            <pc:docMk/>
            <pc:sldMk cId="3880374336" sldId="268"/>
            <ac:graphicFrameMk id="6" creationId="{6079C876-B330-83FB-FC9C-BEAF5B3C1A29}"/>
          </ac:graphicFrameMkLst>
        </pc:graphicFrameChg>
        <pc:graphicFrameChg chg="add del">
          <ac:chgData name="Minninger, Jennifer" userId="d18c80b5-998b-4313-932d-6a007ad1ccd8" providerId="ADAL" clId="{016A32D8-E35C-4937-837A-6FE8ADC3BEF4}" dt="2023-01-04T20:17:10.583" v="183" actId="26606"/>
          <ac:graphicFrameMkLst>
            <pc:docMk/>
            <pc:sldMk cId="3880374336" sldId="268"/>
            <ac:graphicFrameMk id="28" creationId="{39B3F666-8B28-CC89-7DCC-DD85CC74DBE2}"/>
          </ac:graphicFrameMkLst>
        </pc:graphicFrameChg>
        <pc:graphicFrameChg chg="add mod modGraphic">
          <ac:chgData name="Minninger, Jennifer" userId="d18c80b5-998b-4313-932d-6a007ad1ccd8" providerId="ADAL" clId="{016A32D8-E35C-4937-837A-6FE8ADC3BEF4}" dt="2023-01-10T21:37:47.745" v="3024" actId="26606"/>
          <ac:graphicFrameMkLst>
            <pc:docMk/>
            <pc:sldMk cId="3880374336" sldId="268"/>
            <ac:graphicFrameMk id="30" creationId="{F69F98C8-1CDD-D850-B411-A4D504D80CE2}"/>
          </ac:graphicFrameMkLst>
        </pc:graphicFrameChg>
        <pc:picChg chg="add del">
          <ac:chgData name="Minninger, Jennifer" userId="d18c80b5-998b-4313-932d-6a007ad1ccd8" providerId="ADAL" clId="{016A32D8-E35C-4937-837A-6FE8ADC3BEF4}" dt="2023-01-04T20:17:06.033" v="181" actId="26606"/>
          <ac:picMkLst>
            <pc:docMk/>
            <pc:sldMk cId="3880374336" sldId="268"/>
            <ac:picMk id="18" creationId="{DF63C9AD-AE6E-4512-8171-91612E84CCFB}"/>
          </ac:picMkLst>
        </pc:picChg>
        <pc:picChg chg="add del">
          <ac:chgData name="Minninger, Jennifer" userId="d18c80b5-998b-4313-932d-6a007ad1ccd8" providerId="ADAL" clId="{016A32D8-E35C-4937-837A-6FE8ADC3BEF4}" dt="2023-01-04T20:16:59.579" v="179" actId="26606"/>
          <ac:picMkLst>
            <pc:docMk/>
            <pc:sldMk cId="3880374336" sldId="268"/>
            <ac:picMk id="19" creationId="{6A26901A-BC62-4A3A-A07A-65E1F3DDDEC6}"/>
          </ac:picMkLst>
        </pc:picChg>
        <pc:picChg chg="add del">
          <ac:chgData name="Minninger, Jennifer" userId="d18c80b5-998b-4313-932d-6a007ad1ccd8" providerId="ADAL" clId="{016A32D8-E35C-4937-837A-6FE8ADC3BEF4}" dt="2023-01-04T20:17:10.583" v="183" actId="26606"/>
          <ac:picMkLst>
            <pc:docMk/>
            <pc:sldMk cId="3880374336" sldId="268"/>
            <ac:picMk id="26" creationId="{DF63C9AD-AE6E-4512-8171-91612E84CCFB}"/>
          </ac:picMkLst>
        </pc:picChg>
        <pc:picChg chg="add del">
          <ac:chgData name="Minninger, Jennifer" userId="d18c80b5-998b-4313-932d-6a007ad1ccd8" providerId="ADAL" clId="{016A32D8-E35C-4937-837A-6FE8ADC3BEF4}" dt="2023-01-10T21:37:19.038" v="3022" actId="26606"/>
          <ac:picMkLst>
            <pc:docMk/>
            <pc:sldMk cId="3880374336" sldId="268"/>
            <ac:picMk id="41" creationId="{C33612A4-0B77-4479-B2AA-F178599550AA}"/>
          </ac:picMkLst>
        </pc:picChg>
        <pc:cxnChg chg="add del">
          <ac:chgData name="Minninger, Jennifer" userId="d18c80b5-998b-4313-932d-6a007ad1ccd8" providerId="ADAL" clId="{016A32D8-E35C-4937-837A-6FE8ADC3BEF4}" dt="2023-01-04T20:17:06.033" v="181" actId="26606"/>
          <ac:cxnSpMkLst>
            <pc:docMk/>
            <pc:sldMk cId="3880374336" sldId="268"/>
            <ac:cxnSpMk id="14" creationId="{9EBB0476-5CF0-4F44-8D68-5D42D7AEE43A}"/>
          </ac:cxnSpMkLst>
        </pc:cxnChg>
        <pc:cxnChg chg="add del">
          <ac:chgData name="Minninger, Jennifer" userId="d18c80b5-998b-4313-932d-6a007ad1ccd8" providerId="ADAL" clId="{016A32D8-E35C-4937-837A-6FE8ADC3BEF4}" dt="2023-01-04T20:17:06.033" v="181" actId="26606"/>
          <ac:cxnSpMkLst>
            <pc:docMk/>
            <pc:sldMk cId="3880374336" sldId="268"/>
            <ac:cxnSpMk id="20" creationId="{FE1A49CE-B63D-457A-A180-1C883E1A63D2}"/>
          </ac:cxnSpMkLst>
        </pc:cxnChg>
        <pc:cxnChg chg="add del">
          <ac:chgData name="Minninger, Jennifer" userId="d18c80b5-998b-4313-932d-6a007ad1ccd8" providerId="ADAL" clId="{016A32D8-E35C-4937-837A-6FE8ADC3BEF4}" dt="2023-01-04T20:17:10.583" v="183" actId="26606"/>
          <ac:cxnSpMkLst>
            <pc:docMk/>
            <pc:sldMk cId="3880374336" sldId="268"/>
            <ac:cxnSpMk id="24" creationId="{9EBB0476-5CF0-4F44-8D68-5D42D7AEE43A}"/>
          </ac:cxnSpMkLst>
        </pc:cxnChg>
        <pc:cxnChg chg="add del">
          <ac:chgData name="Minninger, Jennifer" userId="d18c80b5-998b-4313-932d-6a007ad1ccd8" providerId="ADAL" clId="{016A32D8-E35C-4937-837A-6FE8ADC3BEF4}" dt="2023-01-04T20:17:10.583" v="183" actId="26606"/>
          <ac:cxnSpMkLst>
            <pc:docMk/>
            <pc:sldMk cId="3880374336" sldId="268"/>
            <ac:cxnSpMk id="27" creationId="{FE1A49CE-B63D-457A-A180-1C883E1A63D2}"/>
          </ac:cxnSpMkLst>
        </pc:cxnChg>
        <pc:cxnChg chg="add del">
          <ac:chgData name="Minninger, Jennifer" userId="d18c80b5-998b-4313-932d-6a007ad1ccd8" providerId="ADAL" clId="{016A32D8-E35C-4937-837A-6FE8ADC3BEF4}" dt="2023-01-10T21:37:19.038" v="3022" actId="26606"/>
          <ac:cxnSpMkLst>
            <pc:docMk/>
            <pc:sldMk cId="3880374336" sldId="268"/>
            <ac:cxnSpMk id="37" creationId="{17FD20E5-30AF-47B9-9256-2E8E904CBBC1}"/>
          </ac:cxnSpMkLst>
        </pc:cxnChg>
        <pc:cxnChg chg="add del">
          <ac:chgData name="Minninger, Jennifer" userId="d18c80b5-998b-4313-932d-6a007ad1ccd8" providerId="ADAL" clId="{016A32D8-E35C-4937-837A-6FE8ADC3BEF4}" dt="2023-01-10T21:37:19.038" v="3022" actId="26606"/>
          <ac:cxnSpMkLst>
            <pc:docMk/>
            <pc:sldMk cId="3880374336" sldId="268"/>
            <ac:cxnSpMk id="43" creationId="{078A367A-3E83-4B48-A0F7-43FBE33328F5}"/>
          </ac:cxnSpMkLst>
        </pc:cxnChg>
        <pc:cxnChg chg="add del">
          <ac:chgData name="Minninger, Jennifer" userId="d18c80b5-998b-4313-932d-6a007ad1ccd8" providerId="ADAL" clId="{016A32D8-E35C-4937-837A-6FE8ADC3BEF4}" dt="2023-01-10T21:37:47.745" v="3024" actId="26606"/>
          <ac:cxnSpMkLst>
            <pc:docMk/>
            <pc:sldMk cId="3880374336" sldId="268"/>
            <ac:cxnSpMk id="50" creationId="{D259FEF2-F6A5-442F-BA10-4E39EECD0ABE}"/>
          </ac:cxnSpMkLst>
        </pc:cxnChg>
        <pc:cxnChg chg="add del">
          <ac:chgData name="Minninger, Jennifer" userId="d18c80b5-998b-4313-932d-6a007ad1ccd8" providerId="ADAL" clId="{016A32D8-E35C-4937-837A-6FE8ADC3BEF4}" dt="2023-01-10T21:37:47.745" v="3024" actId="26606"/>
          <ac:cxnSpMkLst>
            <pc:docMk/>
            <pc:sldMk cId="3880374336" sldId="268"/>
            <ac:cxnSpMk id="59" creationId="{D259FEF2-F6A5-442F-BA10-4E39EECD0ABE}"/>
          </ac:cxnSpMkLst>
        </pc:cxnChg>
      </pc:sldChg>
      <pc:sldChg chg="modSp new del mod">
        <pc:chgData name="Minninger, Jennifer" userId="d18c80b5-998b-4313-932d-6a007ad1ccd8" providerId="ADAL" clId="{016A32D8-E35C-4937-837A-6FE8ADC3BEF4}" dt="2023-01-20T21:43:33.840" v="3196" actId="2696"/>
        <pc:sldMkLst>
          <pc:docMk/>
          <pc:sldMk cId="103779659" sldId="269"/>
        </pc:sldMkLst>
        <pc:spChg chg="mod">
          <ac:chgData name="Minninger, Jennifer" userId="d18c80b5-998b-4313-932d-6a007ad1ccd8" providerId="ADAL" clId="{016A32D8-E35C-4937-837A-6FE8ADC3BEF4}" dt="2023-01-04T22:00:39.440" v="222" actId="20577"/>
          <ac:spMkLst>
            <pc:docMk/>
            <pc:sldMk cId="103779659" sldId="269"/>
            <ac:spMk id="2" creationId="{DAFA5F91-BD07-2814-0ACE-B34B645DD8C4}"/>
          </ac:spMkLst>
        </pc:spChg>
      </pc:sldChg>
      <pc:sldChg chg="modSp add mod ord">
        <pc:chgData name="Minninger, Jennifer" userId="d18c80b5-998b-4313-932d-6a007ad1ccd8" providerId="ADAL" clId="{016A32D8-E35C-4937-837A-6FE8ADC3BEF4}" dt="2023-01-10T21:38:22.998" v="3030" actId="27636"/>
        <pc:sldMkLst>
          <pc:docMk/>
          <pc:sldMk cId="1414150344" sldId="270"/>
        </pc:sldMkLst>
        <pc:spChg chg="mod">
          <ac:chgData name="Minninger, Jennifer" userId="d18c80b5-998b-4313-932d-6a007ad1ccd8" providerId="ADAL" clId="{016A32D8-E35C-4937-837A-6FE8ADC3BEF4}" dt="2023-01-04T20:20:31.370" v="204" actId="255"/>
          <ac:spMkLst>
            <pc:docMk/>
            <pc:sldMk cId="1414150344" sldId="270"/>
            <ac:spMk id="2" creationId="{EFC57870-C732-91FA-A924-CBFFEFEC12C4}"/>
          </ac:spMkLst>
        </pc:spChg>
        <pc:spChg chg="mod">
          <ac:chgData name="Minninger, Jennifer" userId="d18c80b5-998b-4313-932d-6a007ad1ccd8" providerId="ADAL" clId="{016A32D8-E35C-4937-837A-6FE8ADC3BEF4}" dt="2023-01-10T21:38:22.998" v="3030" actId="27636"/>
          <ac:spMkLst>
            <pc:docMk/>
            <pc:sldMk cId="1414150344" sldId="270"/>
            <ac:spMk id="3" creationId="{A2DFF27C-33C9-57BA-C209-C36759C77195}"/>
          </ac:spMkLst>
        </pc:spChg>
      </pc:sldChg>
      <pc:sldChg chg="addSp delSp modSp new del mod ord">
        <pc:chgData name="Minninger, Jennifer" userId="d18c80b5-998b-4313-932d-6a007ad1ccd8" providerId="ADAL" clId="{016A32D8-E35C-4937-837A-6FE8ADC3BEF4}" dt="2023-01-09T20:18:51.561" v="1789" actId="2696"/>
        <pc:sldMkLst>
          <pc:docMk/>
          <pc:sldMk cId="2046972513" sldId="271"/>
        </pc:sldMkLst>
        <pc:spChg chg="add mod">
          <ac:chgData name="Minninger, Jennifer" userId="d18c80b5-998b-4313-932d-6a007ad1ccd8" providerId="ADAL" clId="{016A32D8-E35C-4937-837A-6FE8ADC3BEF4}" dt="2023-01-09T19:57:30.682" v="1505" actId="1076"/>
          <ac:spMkLst>
            <pc:docMk/>
            <pc:sldMk cId="2046972513" sldId="271"/>
            <ac:spMk id="6" creationId="{B95276FD-0725-E46E-6D87-449315D897D2}"/>
          </ac:spMkLst>
        </pc:spChg>
        <pc:spChg chg="add mod">
          <ac:chgData name="Minninger, Jennifer" userId="d18c80b5-998b-4313-932d-6a007ad1ccd8" providerId="ADAL" clId="{016A32D8-E35C-4937-837A-6FE8ADC3BEF4}" dt="2023-01-09T19:58:09.812" v="1510" actId="14100"/>
          <ac:spMkLst>
            <pc:docMk/>
            <pc:sldMk cId="2046972513" sldId="271"/>
            <ac:spMk id="7" creationId="{6D5D65DC-F897-5523-C2BD-7F66CFBD4A19}"/>
          </ac:spMkLst>
        </pc:spChg>
        <pc:picChg chg="add del mod">
          <ac:chgData name="Minninger, Jennifer" userId="d18c80b5-998b-4313-932d-6a007ad1ccd8" providerId="ADAL" clId="{016A32D8-E35C-4937-837A-6FE8ADC3BEF4}" dt="2023-01-09T19:53:31.830" v="1492" actId="21"/>
          <ac:picMkLst>
            <pc:docMk/>
            <pc:sldMk cId="2046972513" sldId="271"/>
            <ac:picMk id="2" creationId="{4AACAC7B-5AD9-DA70-C515-CDDD66EDDE54}"/>
          </ac:picMkLst>
        </pc:picChg>
        <pc:picChg chg="add mod">
          <ac:chgData name="Minninger, Jennifer" userId="d18c80b5-998b-4313-932d-6a007ad1ccd8" providerId="ADAL" clId="{016A32D8-E35C-4937-837A-6FE8ADC3BEF4}" dt="2023-01-09T19:56:42.756" v="1499" actId="14100"/>
          <ac:picMkLst>
            <pc:docMk/>
            <pc:sldMk cId="2046972513" sldId="271"/>
            <ac:picMk id="3" creationId="{C44FF2CD-3E46-9D20-EA62-A59E34033CF6}"/>
          </ac:picMkLst>
        </pc:picChg>
        <pc:picChg chg="add del mod">
          <ac:chgData name="Minninger, Jennifer" userId="d18c80b5-998b-4313-932d-6a007ad1ccd8" providerId="ADAL" clId="{016A32D8-E35C-4937-837A-6FE8ADC3BEF4}" dt="2023-01-09T19:56:19.958" v="1497" actId="21"/>
          <ac:picMkLst>
            <pc:docMk/>
            <pc:sldMk cId="2046972513" sldId="271"/>
            <ac:picMk id="4" creationId="{5DA921C4-522E-C9C4-9891-CE60AD706FDE}"/>
          </ac:picMkLst>
        </pc:picChg>
        <pc:picChg chg="add mod">
          <ac:chgData name="Minninger, Jennifer" userId="d18c80b5-998b-4313-932d-6a007ad1ccd8" providerId="ADAL" clId="{016A32D8-E35C-4937-837A-6FE8ADC3BEF4}" dt="2023-01-09T19:56:25.552" v="1498" actId="1076"/>
          <ac:picMkLst>
            <pc:docMk/>
            <pc:sldMk cId="2046972513" sldId="271"/>
            <ac:picMk id="5" creationId="{02C761FA-D3A5-F3D1-EBA3-3E652BCF1E6B}"/>
          </ac:picMkLst>
        </pc:picChg>
      </pc:sldChg>
      <pc:sldChg chg="addSp delSp modSp new del mod">
        <pc:chgData name="Minninger, Jennifer" userId="d18c80b5-998b-4313-932d-6a007ad1ccd8" providerId="ADAL" clId="{016A32D8-E35C-4937-837A-6FE8ADC3BEF4}" dt="2023-01-09T20:22:39.735" v="1801" actId="2696"/>
        <pc:sldMkLst>
          <pc:docMk/>
          <pc:sldMk cId="3665265230" sldId="272"/>
        </pc:sldMkLst>
        <pc:spChg chg="add mod">
          <ac:chgData name="Minninger, Jennifer" userId="d18c80b5-998b-4313-932d-6a007ad1ccd8" providerId="ADAL" clId="{016A32D8-E35C-4937-837A-6FE8ADC3BEF4}" dt="2023-01-09T20:15:06.694" v="1538" actId="14100"/>
          <ac:spMkLst>
            <pc:docMk/>
            <pc:sldMk cId="3665265230" sldId="272"/>
            <ac:spMk id="5" creationId="{85DA11A0-0E44-830B-6349-E8237FCDCEFD}"/>
          </ac:spMkLst>
        </pc:spChg>
        <pc:spChg chg="add mod">
          <ac:chgData name="Minninger, Jennifer" userId="d18c80b5-998b-4313-932d-6a007ad1ccd8" providerId="ADAL" clId="{016A32D8-E35C-4937-837A-6FE8ADC3BEF4}" dt="2023-01-09T20:14:05.452" v="1531" actId="1076"/>
          <ac:spMkLst>
            <pc:docMk/>
            <pc:sldMk cId="3665265230" sldId="272"/>
            <ac:spMk id="6" creationId="{0C3453FD-E512-FC5E-7235-579600DAEAC8}"/>
          </ac:spMkLst>
        </pc:spChg>
        <pc:spChg chg="add mod">
          <ac:chgData name="Minninger, Jennifer" userId="d18c80b5-998b-4313-932d-6a007ad1ccd8" providerId="ADAL" clId="{016A32D8-E35C-4937-837A-6FE8ADC3BEF4}" dt="2023-01-09T20:18:13.539" v="1788" actId="20577"/>
          <ac:spMkLst>
            <pc:docMk/>
            <pc:sldMk cId="3665265230" sldId="272"/>
            <ac:spMk id="7" creationId="{24C39A98-4670-2014-1323-FF304D155947}"/>
          </ac:spMkLst>
        </pc:spChg>
        <pc:picChg chg="add mod">
          <ac:chgData name="Minninger, Jennifer" userId="d18c80b5-998b-4313-932d-6a007ad1ccd8" providerId="ADAL" clId="{016A32D8-E35C-4937-837A-6FE8ADC3BEF4}" dt="2023-01-09T20:13:42.237" v="1526" actId="1076"/>
          <ac:picMkLst>
            <pc:docMk/>
            <pc:sldMk cId="3665265230" sldId="272"/>
            <ac:picMk id="3" creationId="{502404ED-1470-62D2-5CCC-E73E6937B832}"/>
          </ac:picMkLst>
        </pc:picChg>
        <pc:picChg chg="add mod">
          <ac:chgData name="Minninger, Jennifer" userId="d18c80b5-998b-4313-932d-6a007ad1ccd8" providerId="ADAL" clId="{016A32D8-E35C-4937-837A-6FE8ADC3BEF4}" dt="2023-01-09T20:14:44.917" v="1534" actId="14100"/>
          <ac:picMkLst>
            <pc:docMk/>
            <pc:sldMk cId="3665265230" sldId="272"/>
            <ac:picMk id="4" creationId="{E0447278-DFBA-AEE4-FD16-12850C1D8EAB}"/>
          </ac:picMkLst>
        </pc:picChg>
        <pc:picChg chg="add del">
          <ac:chgData name="Minninger, Jennifer" userId="d18c80b5-998b-4313-932d-6a007ad1ccd8" providerId="ADAL" clId="{016A32D8-E35C-4937-837A-6FE8ADC3BEF4}" dt="2023-01-09T20:21:14.298" v="1791" actId="22"/>
          <ac:picMkLst>
            <pc:docMk/>
            <pc:sldMk cId="3665265230" sldId="272"/>
            <ac:picMk id="9" creationId="{7195D6B5-6C0A-2DE1-A0C4-3B97C091EDE6}"/>
          </ac:picMkLst>
        </pc:picChg>
      </pc:sldChg>
      <pc:sldChg chg="addSp delSp modSp new mod">
        <pc:chgData name="Minninger, Jennifer" userId="d18c80b5-998b-4313-932d-6a007ad1ccd8" providerId="ADAL" clId="{016A32D8-E35C-4937-837A-6FE8ADC3BEF4}" dt="2023-01-17T16:18:02.252" v="3037" actId="207"/>
        <pc:sldMkLst>
          <pc:docMk/>
          <pc:sldMk cId="982819839" sldId="273"/>
        </pc:sldMkLst>
        <pc:spChg chg="add mod">
          <ac:chgData name="Minninger, Jennifer" userId="d18c80b5-998b-4313-932d-6a007ad1ccd8" providerId="ADAL" clId="{016A32D8-E35C-4937-837A-6FE8ADC3BEF4}" dt="2023-01-09T20:22:16.212" v="1799"/>
          <ac:spMkLst>
            <pc:docMk/>
            <pc:sldMk cId="982819839" sldId="273"/>
            <ac:spMk id="5" creationId="{EAA12691-0633-E21A-2E0A-541D3E6A4B72}"/>
          </ac:spMkLst>
        </pc:spChg>
        <pc:spChg chg="add mod">
          <ac:chgData name="Minninger, Jennifer" userId="d18c80b5-998b-4313-932d-6a007ad1ccd8" providerId="ADAL" clId="{016A32D8-E35C-4937-837A-6FE8ADC3BEF4}" dt="2023-01-17T16:17:52.509" v="3036" actId="207"/>
          <ac:spMkLst>
            <pc:docMk/>
            <pc:sldMk cId="982819839" sldId="273"/>
            <ac:spMk id="6" creationId="{B6FF304B-6A5A-EC58-8E20-D719845D3F2E}"/>
          </ac:spMkLst>
        </pc:spChg>
        <pc:spChg chg="add mod">
          <ac:chgData name="Minninger, Jennifer" userId="d18c80b5-998b-4313-932d-6a007ad1ccd8" providerId="ADAL" clId="{016A32D8-E35C-4937-837A-6FE8ADC3BEF4}" dt="2023-01-17T16:17:31.728" v="3035" actId="1076"/>
          <ac:spMkLst>
            <pc:docMk/>
            <pc:sldMk cId="982819839" sldId="273"/>
            <ac:spMk id="7" creationId="{103AA196-E88E-972A-15F0-DD8E709AC199}"/>
          </ac:spMkLst>
        </pc:spChg>
        <pc:spChg chg="add mod">
          <ac:chgData name="Minninger, Jennifer" userId="d18c80b5-998b-4313-932d-6a007ad1ccd8" providerId="ADAL" clId="{016A32D8-E35C-4937-837A-6FE8ADC3BEF4}" dt="2023-01-17T16:18:02.252" v="3037" actId="207"/>
          <ac:spMkLst>
            <pc:docMk/>
            <pc:sldMk cId="982819839" sldId="273"/>
            <ac:spMk id="8" creationId="{1438685B-5463-0596-ADCF-0488166D58AF}"/>
          </ac:spMkLst>
        </pc:spChg>
        <pc:spChg chg="add mod">
          <ac:chgData name="Minninger, Jennifer" userId="d18c80b5-998b-4313-932d-6a007ad1ccd8" providerId="ADAL" clId="{016A32D8-E35C-4937-837A-6FE8ADC3BEF4}" dt="2023-01-09T20:28:21.399" v="1906" actId="20577"/>
          <ac:spMkLst>
            <pc:docMk/>
            <pc:sldMk cId="982819839" sldId="273"/>
            <ac:spMk id="9" creationId="{8A622538-4228-595E-2F3B-1C6B9BA46692}"/>
          </ac:spMkLst>
        </pc:spChg>
        <pc:picChg chg="add mod">
          <ac:chgData name="Minninger, Jennifer" userId="d18c80b5-998b-4313-932d-6a007ad1ccd8" providerId="ADAL" clId="{016A32D8-E35C-4937-837A-6FE8ADC3BEF4}" dt="2023-01-09T20:21:40.974" v="1797" actId="14100"/>
          <ac:picMkLst>
            <pc:docMk/>
            <pc:sldMk cId="982819839" sldId="273"/>
            <ac:picMk id="3" creationId="{5A8412FA-1473-AD2A-FF4E-5F3339EF9B71}"/>
          </ac:picMkLst>
        </pc:picChg>
        <pc:picChg chg="add del mod">
          <ac:chgData name="Minninger, Jennifer" userId="d18c80b5-998b-4313-932d-6a007ad1ccd8" providerId="ADAL" clId="{016A32D8-E35C-4937-837A-6FE8ADC3BEF4}" dt="2023-01-17T16:16:02.855" v="3031" actId="21"/>
          <ac:picMkLst>
            <pc:docMk/>
            <pc:sldMk cId="982819839" sldId="273"/>
            <ac:picMk id="4" creationId="{6CEC2B8E-2069-E091-322F-ED95BDE88166}"/>
          </ac:picMkLst>
        </pc:picChg>
        <pc:picChg chg="add mod">
          <ac:chgData name="Minninger, Jennifer" userId="d18c80b5-998b-4313-932d-6a007ad1ccd8" providerId="ADAL" clId="{016A32D8-E35C-4937-837A-6FE8ADC3BEF4}" dt="2023-01-17T16:17:18.053" v="3033" actId="1076"/>
          <ac:picMkLst>
            <pc:docMk/>
            <pc:sldMk cId="982819839" sldId="273"/>
            <ac:picMk id="10" creationId="{394F2704-D36C-7582-967E-B2F1A64F6AD7}"/>
          </ac:picMkLst>
        </pc:picChg>
      </pc:sldChg>
      <pc:sldChg chg="addSp modSp new mod">
        <pc:chgData name="Minninger, Jennifer" userId="d18c80b5-998b-4313-932d-6a007ad1ccd8" providerId="ADAL" clId="{016A32D8-E35C-4937-837A-6FE8ADC3BEF4}" dt="2023-02-03T16:03:19.782" v="4997" actId="13822"/>
        <pc:sldMkLst>
          <pc:docMk/>
          <pc:sldMk cId="1680670712" sldId="274"/>
        </pc:sldMkLst>
        <pc:spChg chg="add mod">
          <ac:chgData name="Minninger, Jennifer" userId="d18c80b5-998b-4313-932d-6a007ad1ccd8" providerId="ADAL" clId="{016A32D8-E35C-4937-837A-6FE8ADC3BEF4}" dt="2023-02-03T16:03:19.782" v="4997" actId="13822"/>
          <ac:spMkLst>
            <pc:docMk/>
            <pc:sldMk cId="1680670712" sldId="274"/>
            <ac:spMk id="2" creationId="{DBA40FF3-CD80-9C63-D210-E81206A92E5D}"/>
          </ac:spMkLst>
        </pc:spChg>
        <pc:spChg chg="add mod">
          <ac:chgData name="Minninger, Jennifer" userId="d18c80b5-998b-4313-932d-6a007ad1ccd8" providerId="ADAL" clId="{016A32D8-E35C-4937-837A-6FE8ADC3BEF4}" dt="2023-01-17T16:19:52.366" v="3156" actId="313"/>
          <ac:spMkLst>
            <pc:docMk/>
            <pc:sldMk cId="1680670712" sldId="274"/>
            <ac:spMk id="6" creationId="{C45E7017-928B-5328-E121-82BA0B7D4C36}"/>
          </ac:spMkLst>
        </pc:spChg>
        <pc:picChg chg="add mod">
          <ac:chgData name="Minninger, Jennifer" userId="d18c80b5-998b-4313-932d-6a007ad1ccd8" providerId="ADAL" clId="{016A32D8-E35C-4937-837A-6FE8ADC3BEF4}" dt="2023-01-09T20:26:37.636" v="1889" actId="1076"/>
          <ac:picMkLst>
            <pc:docMk/>
            <pc:sldMk cId="1680670712" sldId="274"/>
            <ac:picMk id="3" creationId="{B09C71AE-DC6C-F158-40E2-EBE7AEA53D71}"/>
          </ac:picMkLst>
        </pc:picChg>
        <pc:picChg chg="add mod">
          <ac:chgData name="Minninger, Jennifer" userId="d18c80b5-998b-4313-932d-6a007ad1ccd8" providerId="ADAL" clId="{016A32D8-E35C-4937-837A-6FE8ADC3BEF4}" dt="2023-01-09T20:32:31.080" v="2423" actId="1076"/>
          <ac:picMkLst>
            <pc:docMk/>
            <pc:sldMk cId="1680670712" sldId="274"/>
            <ac:picMk id="5" creationId="{5C69FA59-2793-8C7C-7197-123F9C83F8D2}"/>
          </ac:picMkLst>
        </pc:picChg>
      </pc:sldChg>
      <pc:sldChg chg="modSp new mod ord">
        <pc:chgData name="Minninger, Jennifer" userId="d18c80b5-998b-4313-932d-6a007ad1ccd8" providerId="ADAL" clId="{016A32D8-E35C-4937-837A-6FE8ADC3BEF4}" dt="2023-01-20T21:41:07.154" v="3185" actId="20577"/>
        <pc:sldMkLst>
          <pc:docMk/>
          <pc:sldMk cId="341367499" sldId="275"/>
        </pc:sldMkLst>
        <pc:spChg chg="mod">
          <ac:chgData name="Minninger, Jennifer" userId="d18c80b5-998b-4313-932d-6a007ad1ccd8" providerId="ADAL" clId="{016A32D8-E35C-4937-837A-6FE8ADC3BEF4}" dt="2023-01-20T21:41:07.154" v="3185" actId="20577"/>
          <ac:spMkLst>
            <pc:docMk/>
            <pc:sldMk cId="341367499" sldId="275"/>
            <ac:spMk id="2" creationId="{FDDCBCF1-DE70-B639-F4D3-BA6C882C769B}"/>
          </ac:spMkLst>
        </pc:spChg>
      </pc:sldChg>
      <pc:sldChg chg="addSp delSp modSp add mod setBg delDesignElem">
        <pc:chgData name="Minninger, Jennifer" userId="d18c80b5-998b-4313-932d-6a007ad1ccd8" providerId="ADAL" clId="{016A32D8-E35C-4937-837A-6FE8ADC3BEF4}" dt="2023-02-02T18:43:38.222" v="3517" actId="20577"/>
        <pc:sldMkLst>
          <pc:docMk/>
          <pc:sldMk cId="1492480267" sldId="276"/>
        </pc:sldMkLst>
        <pc:spChg chg="mod">
          <ac:chgData name="Minninger, Jennifer" userId="d18c80b5-998b-4313-932d-6a007ad1ccd8" providerId="ADAL" clId="{016A32D8-E35C-4937-837A-6FE8ADC3BEF4}" dt="2023-02-02T18:43:38.222" v="3517" actId="20577"/>
          <ac:spMkLst>
            <pc:docMk/>
            <pc:sldMk cId="1492480267" sldId="276"/>
            <ac:spMk id="2" creationId="{62CE07FF-5A19-4089-B209-965B18D64D5B}"/>
          </ac:spMkLst>
        </pc:spChg>
        <pc:spChg chg="mod">
          <ac:chgData name="Minninger, Jennifer" userId="d18c80b5-998b-4313-932d-6a007ad1ccd8" providerId="ADAL" clId="{016A32D8-E35C-4937-837A-6FE8ADC3BEF4}" dt="2023-01-20T21:43:12.968" v="3195" actId="26606"/>
          <ac:spMkLst>
            <pc:docMk/>
            <pc:sldMk cId="1492480267" sldId="276"/>
            <ac:spMk id="3" creationId="{8D4E5488-E098-431C-877F-49C0DE9C52FF}"/>
          </ac:spMkLst>
        </pc:spChg>
        <pc:spChg chg="add del">
          <ac:chgData name="Minninger, Jennifer" userId="d18c80b5-998b-4313-932d-6a007ad1ccd8" providerId="ADAL" clId="{016A32D8-E35C-4937-837A-6FE8ADC3BEF4}" dt="2023-01-20T21:43:02.766" v="3190" actId="26606"/>
          <ac:spMkLst>
            <pc:docMk/>
            <pc:sldMk cId="1492480267" sldId="276"/>
            <ac:spMk id="5" creationId="{F63C748C-967B-4A7B-A90F-3EDD0F485AC6}"/>
          </ac:spMkLst>
        </pc:spChg>
        <pc:spChg chg="add del">
          <ac:chgData name="Minninger, Jennifer" userId="d18c80b5-998b-4313-932d-6a007ad1ccd8" providerId="ADAL" clId="{016A32D8-E35C-4937-837A-6FE8ADC3BEF4}" dt="2023-01-20T21:43:02.766" v="3190" actId="26606"/>
          <ac:spMkLst>
            <pc:docMk/>
            <pc:sldMk cId="1492480267" sldId="276"/>
            <ac:spMk id="6" creationId="{C0143637-4934-44E4-B909-BAF1E7B27972}"/>
          </ac:spMkLst>
        </pc:spChg>
        <pc:spChg chg="del">
          <ac:chgData name="Minninger, Jennifer" userId="d18c80b5-998b-4313-932d-6a007ad1ccd8" providerId="ADAL" clId="{016A32D8-E35C-4937-837A-6FE8ADC3BEF4}" dt="2023-01-20T21:42:48.027" v="3187"/>
          <ac:spMkLst>
            <pc:docMk/>
            <pc:sldMk cId="1492480267" sldId="276"/>
            <ac:spMk id="8" creationId="{827B839B-9ADE-406B-8590-F1CAEDED45A1}"/>
          </ac:spMkLst>
        </pc:spChg>
        <pc:spChg chg="add del">
          <ac:chgData name="Minninger, Jennifer" userId="d18c80b5-998b-4313-932d-6a007ad1ccd8" providerId="ADAL" clId="{016A32D8-E35C-4937-837A-6FE8ADC3BEF4}" dt="2023-01-20T21:43:08.125" v="3192" actId="26606"/>
          <ac:spMkLst>
            <pc:docMk/>
            <pc:sldMk cId="1492480267" sldId="276"/>
            <ac:spMk id="9" creationId="{29C51009-A09A-4689-8E6C-F8FC99E6A840}"/>
          </ac:spMkLst>
        </pc:spChg>
        <pc:spChg chg="del">
          <ac:chgData name="Minninger, Jennifer" userId="d18c80b5-998b-4313-932d-6a007ad1ccd8" providerId="ADAL" clId="{016A32D8-E35C-4937-837A-6FE8ADC3BEF4}" dt="2023-01-20T21:42:48.027" v="3187"/>
          <ac:spMkLst>
            <pc:docMk/>
            <pc:sldMk cId="1492480267" sldId="276"/>
            <ac:spMk id="10" creationId="{CFE45BF0-46DB-408C-B5F7-7B11716805D4}"/>
          </ac:spMkLst>
        </pc:spChg>
        <pc:spChg chg="del">
          <ac:chgData name="Minninger, Jennifer" userId="d18c80b5-998b-4313-932d-6a007ad1ccd8" providerId="ADAL" clId="{016A32D8-E35C-4937-837A-6FE8ADC3BEF4}" dt="2023-01-20T21:42:48.027" v="3187"/>
          <ac:spMkLst>
            <pc:docMk/>
            <pc:sldMk cId="1492480267" sldId="276"/>
            <ac:spMk id="12" creationId="{2AEBC8F2-97B1-41B4-93F1-2D289E197FBA}"/>
          </ac:spMkLst>
        </pc:spChg>
        <pc:spChg chg="add del">
          <ac:chgData name="Minninger, Jennifer" userId="d18c80b5-998b-4313-932d-6a007ad1ccd8" providerId="ADAL" clId="{016A32D8-E35C-4937-837A-6FE8ADC3BEF4}" dt="2023-01-20T21:43:12.948" v="3194" actId="26606"/>
          <ac:spMkLst>
            <pc:docMk/>
            <pc:sldMk cId="1492480267" sldId="276"/>
            <ac:spMk id="13" creationId="{FD6EDB49-211E-499D-9A08-6C5FF3D060F7}"/>
          </ac:spMkLst>
        </pc:spChg>
        <pc:spChg chg="del">
          <ac:chgData name="Minninger, Jennifer" userId="d18c80b5-998b-4313-932d-6a007ad1ccd8" providerId="ADAL" clId="{016A32D8-E35C-4937-837A-6FE8ADC3BEF4}" dt="2023-01-20T21:42:48.027" v="3187"/>
          <ac:spMkLst>
            <pc:docMk/>
            <pc:sldMk cId="1492480267" sldId="276"/>
            <ac:spMk id="14" creationId="{472E3A19-F5D5-48FC-BB9C-48C2F68F598B}"/>
          </ac:spMkLst>
        </pc:spChg>
        <pc:spChg chg="add del">
          <ac:chgData name="Minninger, Jennifer" userId="d18c80b5-998b-4313-932d-6a007ad1ccd8" providerId="ADAL" clId="{016A32D8-E35C-4937-837A-6FE8ADC3BEF4}" dt="2023-01-20T21:43:12.948" v="3194" actId="26606"/>
          <ac:spMkLst>
            <pc:docMk/>
            <pc:sldMk cId="1492480267" sldId="276"/>
            <ac:spMk id="15" creationId="{38F9F37E-D3CF-4F3D-96C2-25307819DF2D}"/>
          </ac:spMkLst>
        </pc:spChg>
        <pc:spChg chg="del">
          <ac:chgData name="Minninger, Jennifer" userId="d18c80b5-998b-4313-932d-6a007ad1ccd8" providerId="ADAL" clId="{016A32D8-E35C-4937-837A-6FE8ADC3BEF4}" dt="2023-01-20T21:42:48.027" v="3187"/>
          <ac:spMkLst>
            <pc:docMk/>
            <pc:sldMk cId="1492480267" sldId="276"/>
            <ac:spMk id="16" creationId="{7A62E32F-BB65-43A8-8EB5-92346890E549}"/>
          </ac:spMkLst>
        </pc:spChg>
        <pc:spChg chg="add del">
          <ac:chgData name="Minninger, Jennifer" userId="d18c80b5-998b-4313-932d-6a007ad1ccd8" providerId="ADAL" clId="{016A32D8-E35C-4937-837A-6FE8ADC3BEF4}" dt="2023-01-20T21:43:12.948" v="3194" actId="26606"/>
          <ac:spMkLst>
            <pc:docMk/>
            <pc:sldMk cId="1492480267" sldId="276"/>
            <ac:spMk id="17" creationId="{C5FFF17D-767C-40E7-8C89-962F1F54BCD0}"/>
          </ac:spMkLst>
        </pc:spChg>
        <pc:spChg chg="del">
          <ac:chgData name="Minninger, Jennifer" userId="d18c80b5-998b-4313-932d-6a007ad1ccd8" providerId="ADAL" clId="{016A32D8-E35C-4937-837A-6FE8ADC3BEF4}" dt="2023-01-20T21:42:48.027" v="3187"/>
          <ac:spMkLst>
            <pc:docMk/>
            <pc:sldMk cId="1492480267" sldId="276"/>
            <ac:spMk id="18" creationId="{14E91B64-9FCC-451E-AFB4-A827D6329367}"/>
          </ac:spMkLst>
        </pc:spChg>
        <pc:spChg chg="add del">
          <ac:chgData name="Minninger, Jennifer" userId="d18c80b5-998b-4313-932d-6a007ad1ccd8" providerId="ADAL" clId="{016A32D8-E35C-4937-837A-6FE8ADC3BEF4}" dt="2023-01-20T21:43:12.948" v="3194" actId="26606"/>
          <ac:spMkLst>
            <pc:docMk/>
            <pc:sldMk cId="1492480267" sldId="276"/>
            <ac:spMk id="19" creationId="{E69F39E1-619D-4D9E-8823-8BD8CC3206B6}"/>
          </ac:spMkLst>
        </pc:spChg>
        <pc:spChg chg="add del">
          <ac:chgData name="Minninger, Jennifer" userId="d18c80b5-998b-4313-932d-6a007ad1ccd8" providerId="ADAL" clId="{016A32D8-E35C-4937-837A-6FE8ADC3BEF4}" dt="2023-01-20T21:43:12.948" v="3194" actId="26606"/>
          <ac:spMkLst>
            <pc:docMk/>
            <pc:sldMk cId="1492480267" sldId="276"/>
            <ac:spMk id="20" creationId="{C8C53F47-DF50-454F-A5A6-6B969748D972}"/>
          </ac:spMkLst>
        </pc:spChg>
        <pc:spChg chg="add">
          <ac:chgData name="Minninger, Jennifer" userId="d18c80b5-998b-4313-932d-6a007ad1ccd8" providerId="ADAL" clId="{016A32D8-E35C-4937-837A-6FE8ADC3BEF4}" dt="2023-01-20T21:43:12.968" v="3195" actId="26606"/>
          <ac:spMkLst>
            <pc:docMk/>
            <pc:sldMk cId="1492480267" sldId="276"/>
            <ac:spMk id="23" creationId="{08E7A6F0-5CD3-481E-B0F2-E7F99FE675B0}"/>
          </ac:spMkLst>
        </pc:spChg>
        <pc:spChg chg="add">
          <ac:chgData name="Minninger, Jennifer" userId="d18c80b5-998b-4313-932d-6a007ad1ccd8" providerId="ADAL" clId="{016A32D8-E35C-4937-837A-6FE8ADC3BEF4}" dt="2023-01-20T21:43:12.968" v="3195" actId="26606"/>
          <ac:spMkLst>
            <pc:docMk/>
            <pc:sldMk cId="1492480267" sldId="276"/>
            <ac:spMk id="24" creationId="{511290DF-4975-4FCD-8B8D-BBC86B836668}"/>
          </ac:spMkLst>
        </pc:spChg>
        <pc:spChg chg="add">
          <ac:chgData name="Minninger, Jennifer" userId="d18c80b5-998b-4313-932d-6a007ad1ccd8" providerId="ADAL" clId="{016A32D8-E35C-4937-837A-6FE8ADC3BEF4}" dt="2023-01-20T21:43:12.968" v="3195" actId="26606"/>
          <ac:spMkLst>
            <pc:docMk/>
            <pc:sldMk cId="1492480267" sldId="276"/>
            <ac:spMk id="28" creationId="{D9FE1511-6E1B-4F0E-8FF0-958527181CC9}"/>
          </ac:spMkLst>
        </pc:spChg>
        <pc:grpChg chg="add">
          <ac:chgData name="Minninger, Jennifer" userId="d18c80b5-998b-4313-932d-6a007ad1ccd8" providerId="ADAL" clId="{016A32D8-E35C-4937-837A-6FE8ADC3BEF4}" dt="2023-01-20T21:43:12.968" v="3195" actId="26606"/>
          <ac:grpSpMkLst>
            <pc:docMk/>
            <pc:sldMk cId="1492480267" sldId="276"/>
            <ac:grpSpMk id="25" creationId="{357CA18A-A333-4DCB-842B-76827D2ECB24}"/>
          </ac:grpSpMkLst>
        </pc:grpChg>
        <pc:picChg chg="add del">
          <ac:chgData name="Minninger, Jennifer" userId="d18c80b5-998b-4313-932d-6a007ad1ccd8" providerId="ADAL" clId="{016A32D8-E35C-4937-837A-6FE8ADC3BEF4}" dt="2023-01-20T21:43:12.948" v="3194" actId="26606"/>
          <ac:picMkLst>
            <pc:docMk/>
            <pc:sldMk cId="1492480267" sldId="276"/>
            <ac:picMk id="21" creationId="{6A26901A-BC62-4A3A-A07A-65E1F3DDDEC6}"/>
          </ac:picMkLst>
        </pc:picChg>
        <pc:picChg chg="add">
          <ac:chgData name="Minninger, Jennifer" userId="d18c80b5-998b-4313-932d-6a007ad1ccd8" providerId="ADAL" clId="{016A32D8-E35C-4937-837A-6FE8ADC3BEF4}" dt="2023-01-20T21:43:12.968" v="3195" actId="26606"/>
          <ac:picMkLst>
            <pc:docMk/>
            <pc:sldMk cId="1492480267" sldId="276"/>
            <ac:picMk id="29" creationId="{025CEF6D-5E98-4B5C-A10F-7459C1EEF10E}"/>
          </ac:picMkLst>
        </pc:picChg>
        <pc:cxnChg chg="add del">
          <ac:chgData name="Minninger, Jennifer" userId="d18c80b5-998b-4313-932d-6a007ad1ccd8" providerId="ADAL" clId="{016A32D8-E35C-4937-837A-6FE8ADC3BEF4}" dt="2023-01-20T21:43:08.125" v="3192" actId="26606"/>
          <ac:cxnSpMkLst>
            <pc:docMk/>
            <pc:sldMk cId="1492480267" sldId="276"/>
            <ac:cxnSpMk id="11" creationId="{9EC65442-F244-409C-BF44-C5D6472E810A}"/>
          </ac:cxnSpMkLst>
        </pc:cxnChg>
        <pc:cxnChg chg="add">
          <ac:chgData name="Minninger, Jennifer" userId="d18c80b5-998b-4313-932d-6a007ad1ccd8" providerId="ADAL" clId="{016A32D8-E35C-4937-837A-6FE8ADC3BEF4}" dt="2023-01-20T21:43:12.968" v="3195" actId="26606"/>
          <ac:cxnSpMkLst>
            <pc:docMk/>
            <pc:sldMk cId="1492480267" sldId="276"/>
            <ac:cxnSpMk id="30" creationId="{05C73161-1E4E-4E6A-91B2-E885CF8FFBA6}"/>
          </ac:cxnSpMkLst>
        </pc:cxnChg>
      </pc:sldChg>
      <pc:sldChg chg="addSp delSp modSp add mod setBg setClrOvrMap delDesignElem">
        <pc:chgData name="Minninger, Jennifer" userId="d18c80b5-998b-4313-932d-6a007ad1ccd8" providerId="ADAL" clId="{016A32D8-E35C-4937-837A-6FE8ADC3BEF4}" dt="2023-02-02T21:25:36.745" v="3617" actId="14100"/>
        <pc:sldMkLst>
          <pc:docMk/>
          <pc:sldMk cId="1815765665" sldId="277"/>
        </pc:sldMkLst>
        <pc:spChg chg="mod">
          <ac:chgData name="Minninger, Jennifer" userId="d18c80b5-998b-4313-932d-6a007ad1ccd8" providerId="ADAL" clId="{016A32D8-E35C-4937-837A-6FE8ADC3BEF4}" dt="2023-02-02T21:25:19.492" v="3615" actId="26606"/>
          <ac:spMkLst>
            <pc:docMk/>
            <pc:sldMk cId="1815765665" sldId="277"/>
            <ac:spMk id="2" creationId="{1EE777F1-74AE-4BD1-B689-7C38A9089607}"/>
          </ac:spMkLst>
        </pc:spChg>
        <pc:spChg chg="mod">
          <ac:chgData name="Minninger, Jennifer" userId="d18c80b5-998b-4313-932d-6a007ad1ccd8" providerId="ADAL" clId="{016A32D8-E35C-4937-837A-6FE8ADC3BEF4}" dt="2023-02-02T21:25:36.745" v="3617" actId="14100"/>
          <ac:spMkLst>
            <pc:docMk/>
            <pc:sldMk cId="1815765665" sldId="277"/>
            <ac:spMk id="3" creationId="{E0A4C6C4-171B-430F-8656-CDE45CFEE902}"/>
          </ac:spMkLst>
        </pc:spChg>
        <pc:spChg chg="del">
          <ac:chgData name="Minninger, Jennifer" userId="d18c80b5-998b-4313-932d-6a007ad1ccd8" providerId="ADAL" clId="{016A32D8-E35C-4937-837A-6FE8ADC3BEF4}" dt="2023-01-20T21:43:49.163" v="3198"/>
          <ac:spMkLst>
            <pc:docMk/>
            <pc:sldMk cId="1815765665" sldId="277"/>
            <ac:spMk id="5" creationId="{76EFD3D9-44F0-4267-BCC1-1613E79D8274}"/>
          </ac:spMkLst>
        </pc:spChg>
        <pc:spChg chg="del">
          <ac:chgData name="Minninger, Jennifer" userId="d18c80b5-998b-4313-932d-6a007ad1ccd8" providerId="ADAL" clId="{016A32D8-E35C-4937-837A-6FE8ADC3BEF4}" dt="2023-01-20T21:43:49.163" v="3198"/>
          <ac:spMkLst>
            <pc:docMk/>
            <pc:sldMk cId="1815765665" sldId="277"/>
            <ac:spMk id="6" creationId="{A779A851-95D6-41AF-937A-B0E4B7F6FA8D}"/>
          </ac:spMkLst>
        </pc:spChg>
        <pc:spChg chg="del">
          <ac:chgData name="Minninger, Jennifer" userId="d18c80b5-998b-4313-932d-6a007ad1ccd8" providerId="ADAL" clId="{016A32D8-E35C-4937-837A-6FE8ADC3BEF4}" dt="2023-01-20T21:43:49.163" v="3198"/>
          <ac:spMkLst>
            <pc:docMk/>
            <pc:sldMk cId="1815765665" sldId="277"/>
            <ac:spMk id="7" creationId="{953FB2E7-B6CB-429C-81EB-D9516D6D5C8D}"/>
          </ac:spMkLst>
        </pc:spChg>
        <pc:spChg chg="add del">
          <ac:chgData name="Minninger, Jennifer" userId="d18c80b5-998b-4313-932d-6a007ad1ccd8" providerId="ADAL" clId="{016A32D8-E35C-4937-837A-6FE8ADC3BEF4}" dt="2023-01-20T21:43:56.833" v="3200" actId="26606"/>
          <ac:spMkLst>
            <pc:docMk/>
            <pc:sldMk cId="1815765665" sldId="277"/>
            <ac:spMk id="8" creationId="{08E7A6F0-5CD3-481E-B0F2-E7F99FE675B0}"/>
          </ac:spMkLst>
        </pc:spChg>
        <pc:spChg chg="add del">
          <ac:chgData name="Minninger, Jennifer" userId="d18c80b5-998b-4313-932d-6a007ad1ccd8" providerId="ADAL" clId="{016A32D8-E35C-4937-837A-6FE8ADC3BEF4}" dt="2023-01-20T21:44:06.217" v="3204" actId="26606"/>
          <ac:spMkLst>
            <pc:docMk/>
            <pc:sldMk cId="1815765665" sldId="277"/>
            <ac:spMk id="9" creationId="{7BEFDA1A-2A01-4C29-A5D0-AE6F050D07DF}"/>
          </ac:spMkLst>
        </pc:spChg>
        <pc:spChg chg="add del">
          <ac:chgData name="Minninger, Jennifer" userId="d18c80b5-998b-4313-932d-6a007ad1ccd8" providerId="ADAL" clId="{016A32D8-E35C-4937-837A-6FE8ADC3BEF4}" dt="2023-01-20T21:43:56.833" v="3200" actId="26606"/>
          <ac:spMkLst>
            <pc:docMk/>
            <pc:sldMk cId="1815765665" sldId="277"/>
            <ac:spMk id="10" creationId="{511290DF-4975-4FCD-8B8D-BBC86B836668}"/>
          </ac:spMkLst>
        </pc:spChg>
        <pc:spChg chg="add del">
          <ac:chgData name="Minninger, Jennifer" userId="d18c80b5-998b-4313-932d-6a007ad1ccd8" providerId="ADAL" clId="{016A32D8-E35C-4937-837A-6FE8ADC3BEF4}" dt="2023-01-20T21:43:56.833" v="3200" actId="26606"/>
          <ac:spMkLst>
            <pc:docMk/>
            <pc:sldMk cId="1815765665" sldId="277"/>
            <ac:spMk id="11" creationId="{D9FE1511-6E1B-4F0E-8FF0-958527181CC9}"/>
          </ac:spMkLst>
        </pc:spChg>
        <pc:spChg chg="add del">
          <ac:chgData name="Minninger, Jennifer" userId="d18c80b5-998b-4313-932d-6a007ad1ccd8" providerId="ADAL" clId="{016A32D8-E35C-4937-837A-6FE8ADC3BEF4}" dt="2023-01-20T21:44:06.217" v="3204" actId="26606"/>
          <ac:spMkLst>
            <pc:docMk/>
            <pc:sldMk cId="1815765665" sldId="277"/>
            <ac:spMk id="13" creationId="{279D3810-B86F-4009-84EC-DE0FEABD6FCE}"/>
          </ac:spMkLst>
        </pc:spChg>
        <pc:spChg chg="del">
          <ac:chgData name="Minninger, Jennifer" userId="d18c80b5-998b-4313-932d-6a007ad1ccd8" providerId="ADAL" clId="{016A32D8-E35C-4937-837A-6FE8ADC3BEF4}" dt="2023-01-20T21:43:49.163" v="3198"/>
          <ac:spMkLst>
            <pc:docMk/>
            <pc:sldMk cId="1815765665" sldId="277"/>
            <ac:spMk id="14" creationId="{2EC40DB1-B719-4A13-9A4D-0966B4B27866}"/>
          </ac:spMkLst>
        </pc:spChg>
        <pc:spChg chg="del">
          <ac:chgData name="Minninger, Jennifer" userId="d18c80b5-998b-4313-932d-6a007ad1ccd8" providerId="ADAL" clId="{016A32D8-E35C-4937-837A-6FE8ADC3BEF4}" dt="2023-01-20T21:43:49.163" v="3198"/>
          <ac:spMkLst>
            <pc:docMk/>
            <pc:sldMk cId="1815765665" sldId="277"/>
            <ac:spMk id="16" creationId="{82211336-CFF3-412D-868A-6679C1004C45}"/>
          </ac:spMkLst>
        </pc:spChg>
        <pc:spChg chg="add del">
          <ac:chgData name="Minninger, Jennifer" userId="d18c80b5-998b-4313-932d-6a007ad1ccd8" providerId="ADAL" clId="{016A32D8-E35C-4937-837A-6FE8ADC3BEF4}" dt="2023-01-20T21:44:14.756" v="3208" actId="26606"/>
          <ac:spMkLst>
            <pc:docMk/>
            <pc:sldMk cId="1815765665" sldId="277"/>
            <ac:spMk id="19" creationId="{3FBF03E8-C602-4192-9C52-F84B29FDCC88}"/>
          </ac:spMkLst>
        </pc:spChg>
        <pc:spChg chg="add del">
          <ac:chgData name="Minninger, Jennifer" userId="d18c80b5-998b-4313-932d-6a007ad1ccd8" providerId="ADAL" clId="{016A32D8-E35C-4937-837A-6FE8ADC3BEF4}" dt="2023-01-20T21:44:00.293" v="3202" actId="26606"/>
          <ac:spMkLst>
            <pc:docMk/>
            <pc:sldMk cId="1815765665" sldId="277"/>
            <ac:spMk id="22" creationId="{29C51009-A09A-4689-8E6C-F8FC99E6A840}"/>
          </ac:spMkLst>
        </pc:spChg>
        <pc:spChg chg="add del">
          <ac:chgData name="Minninger, Jennifer" userId="d18c80b5-998b-4313-932d-6a007ad1ccd8" providerId="ADAL" clId="{016A32D8-E35C-4937-837A-6FE8ADC3BEF4}" dt="2023-01-20T21:44:08.058" v="3206" actId="26606"/>
          <ac:spMkLst>
            <pc:docMk/>
            <pc:sldMk cId="1815765665" sldId="277"/>
            <ac:spMk id="28" creationId="{E9E5E629-7060-41F9-8B50-02B2E85F7DF0}"/>
          </ac:spMkLst>
        </pc:spChg>
        <pc:spChg chg="add del">
          <ac:chgData name="Minninger, Jennifer" userId="d18c80b5-998b-4313-932d-6a007ad1ccd8" providerId="ADAL" clId="{016A32D8-E35C-4937-837A-6FE8ADC3BEF4}" dt="2023-01-20T21:44:08.058" v="3206" actId="26606"/>
          <ac:spMkLst>
            <pc:docMk/>
            <pc:sldMk cId="1815765665" sldId="277"/>
            <ac:spMk id="32" creationId="{D1598E19-BACC-4AD6-8E51-F08B186A0179}"/>
          </ac:spMkLst>
        </pc:spChg>
        <pc:spChg chg="add del">
          <ac:chgData name="Minninger, Jennifer" userId="d18c80b5-998b-4313-932d-6a007ad1ccd8" providerId="ADAL" clId="{016A32D8-E35C-4937-837A-6FE8ADC3BEF4}" dt="2023-01-20T21:44:14.756" v="3208" actId="26606"/>
          <ac:spMkLst>
            <pc:docMk/>
            <pc:sldMk cId="1815765665" sldId="277"/>
            <ac:spMk id="34" creationId="{C6870151-9189-4C3A-8379-EF3D95827A0A}"/>
          </ac:spMkLst>
        </pc:spChg>
        <pc:spChg chg="add del">
          <ac:chgData name="Minninger, Jennifer" userId="d18c80b5-998b-4313-932d-6a007ad1ccd8" providerId="ADAL" clId="{016A32D8-E35C-4937-837A-6FE8ADC3BEF4}" dt="2023-01-20T21:44:14.756" v="3208" actId="26606"/>
          <ac:spMkLst>
            <pc:docMk/>
            <pc:sldMk cId="1815765665" sldId="277"/>
            <ac:spMk id="36" creationId="{123EA69C-102A-4DD0-9547-05DCD271D159}"/>
          </ac:spMkLst>
        </pc:spChg>
        <pc:spChg chg="add del">
          <ac:chgData name="Minninger, Jennifer" userId="d18c80b5-998b-4313-932d-6a007ad1ccd8" providerId="ADAL" clId="{016A32D8-E35C-4937-837A-6FE8ADC3BEF4}" dt="2023-01-20T21:44:14.756" v="3208" actId="26606"/>
          <ac:spMkLst>
            <pc:docMk/>
            <pc:sldMk cId="1815765665" sldId="277"/>
            <ac:spMk id="37" creationId="{6A862265-5CA3-4C40-8582-7534C3B03C2A}"/>
          </ac:spMkLst>
        </pc:spChg>
        <pc:spChg chg="add del">
          <ac:chgData name="Minninger, Jennifer" userId="d18c80b5-998b-4313-932d-6a007ad1ccd8" providerId="ADAL" clId="{016A32D8-E35C-4937-837A-6FE8ADC3BEF4}" dt="2023-01-20T21:44:14.756" v="3208" actId="26606"/>
          <ac:spMkLst>
            <pc:docMk/>
            <pc:sldMk cId="1815765665" sldId="277"/>
            <ac:spMk id="38" creationId="{600EF80B-0391-4082-9AF5-F15B091B4CE9}"/>
          </ac:spMkLst>
        </pc:spChg>
        <pc:spChg chg="add del">
          <ac:chgData name="Minninger, Jennifer" userId="d18c80b5-998b-4313-932d-6a007ad1ccd8" providerId="ADAL" clId="{016A32D8-E35C-4937-837A-6FE8ADC3BEF4}" dt="2023-01-20T21:44:31.572" v="3210" actId="26606"/>
          <ac:spMkLst>
            <pc:docMk/>
            <pc:sldMk cId="1815765665" sldId="277"/>
            <ac:spMk id="41" creationId="{FD6EDB49-211E-499D-9A08-6C5FF3D060F7}"/>
          </ac:spMkLst>
        </pc:spChg>
        <pc:spChg chg="add del">
          <ac:chgData name="Minninger, Jennifer" userId="d18c80b5-998b-4313-932d-6a007ad1ccd8" providerId="ADAL" clId="{016A32D8-E35C-4937-837A-6FE8ADC3BEF4}" dt="2023-01-20T21:44:31.572" v="3210" actId="26606"/>
          <ac:spMkLst>
            <pc:docMk/>
            <pc:sldMk cId="1815765665" sldId="277"/>
            <ac:spMk id="42" creationId="{38F9F37E-D3CF-4F3D-96C2-25307819DF2D}"/>
          </ac:spMkLst>
        </pc:spChg>
        <pc:spChg chg="add del">
          <ac:chgData name="Minninger, Jennifer" userId="d18c80b5-998b-4313-932d-6a007ad1ccd8" providerId="ADAL" clId="{016A32D8-E35C-4937-837A-6FE8ADC3BEF4}" dt="2023-01-20T21:44:31.572" v="3210" actId="26606"/>
          <ac:spMkLst>
            <pc:docMk/>
            <pc:sldMk cId="1815765665" sldId="277"/>
            <ac:spMk id="43" creationId="{C5FFF17D-767C-40E7-8C89-962F1F54BCD0}"/>
          </ac:spMkLst>
        </pc:spChg>
        <pc:spChg chg="add del">
          <ac:chgData name="Minninger, Jennifer" userId="d18c80b5-998b-4313-932d-6a007ad1ccd8" providerId="ADAL" clId="{016A32D8-E35C-4937-837A-6FE8ADC3BEF4}" dt="2023-01-20T21:44:31.572" v="3210" actId="26606"/>
          <ac:spMkLst>
            <pc:docMk/>
            <pc:sldMk cId="1815765665" sldId="277"/>
            <ac:spMk id="44" creationId="{E69F39E1-619D-4D9E-8823-8BD8CC3206B6}"/>
          </ac:spMkLst>
        </pc:spChg>
        <pc:spChg chg="add del">
          <ac:chgData name="Minninger, Jennifer" userId="d18c80b5-998b-4313-932d-6a007ad1ccd8" providerId="ADAL" clId="{016A32D8-E35C-4937-837A-6FE8ADC3BEF4}" dt="2023-01-20T21:44:31.572" v="3210" actId="26606"/>
          <ac:spMkLst>
            <pc:docMk/>
            <pc:sldMk cId="1815765665" sldId="277"/>
            <ac:spMk id="45" creationId="{C8C53F47-DF50-454F-A5A6-6B969748D972}"/>
          </ac:spMkLst>
        </pc:spChg>
        <pc:spChg chg="add del">
          <ac:chgData name="Minninger, Jennifer" userId="d18c80b5-998b-4313-932d-6a007ad1ccd8" providerId="ADAL" clId="{016A32D8-E35C-4937-837A-6FE8ADC3BEF4}" dt="2023-01-20T21:46:30.174" v="3227" actId="26606"/>
          <ac:spMkLst>
            <pc:docMk/>
            <pc:sldMk cId="1815765665" sldId="277"/>
            <ac:spMk id="48" creationId="{928AC827-DE41-4D3E-A58A-7459D979E65B}"/>
          </ac:spMkLst>
        </pc:spChg>
        <pc:spChg chg="add del">
          <ac:chgData name="Minninger, Jennifer" userId="d18c80b5-998b-4313-932d-6a007ad1ccd8" providerId="ADAL" clId="{016A32D8-E35C-4937-837A-6FE8ADC3BEF4}" dt="2023-01-20T21:46:30.174" v="3227" actId="26606"/>
          <ac:spMkLst>
            <pc:docMk/>
            <pc:sldMk cId="1815765665" sldId="277"/>
            <ac:spMk id="52" creationId="{4197647C-4C56-4F84-ABC7-9E6F3E67838A}"/>
          </ac:spMkLst>
        </pc:spChg>
        <pc:spChg chg="add del">
          <ac:chgData name="Minninger, Jennifer" userId="d18c80b5-998b-4313-932d-6a007ad1ccd8" providerId="ADAL" clId="{016A32D8-E35C-4937-837A-6FE8ADC3BEF4}" dt="2023-02-02T21:24:45.173" v="3610" actId="26606"/>
          <ac:spMkLst>
            <pc:docMk/>
            <pc:sldMk cId="1815765665" sldId="277"/>
            <ac:spMk id="57" creationId="{08E7A6F0-5CD3-481E-B0F2-E7F99FE675B0}"/>
          </ac:spMkLst>
        </pc:spChg>
        <pc:spChg chg="add del">
          <ac:chgData name="Minninger, Jennifer" userId="d18c80b5-998b-4313-932d-6a007ad1ccd8" providerId="ADAL" clId="{016A32D8-E35C-4937-837A-6FE8ADC3BEF4}" dt="2023-02-02T21:24:45.173" v="3610" actId="26606"/>
          <ac:spMkLst>
            <pc:docMk/>
            <pc:sldMk cId="1815765665" sldId="277"/>
            <ac:spMk id="59" creationId="{511290DF-4975-4FCD-8B8D-BBC86B836668}"/>
          </ac:spMkLst>
        </pc:spChg>
        <pc:spChg chg="add del">
          <ac:chgData name="Minninger, Jennifer" userId="d18c80b5-998b-4313-932d-6a007ad1ccd8" providerId="ADAL" clId="{016A32D8-E35C-4937-837A-6FE8ADC3BEF4}" dt="2023-02-02T21:24:45.173" v="3610" actId="26606"/>
          <ac:spMkLst>
            <pc:docMk/>
            <pc:sldMk cId="1815765665" sldId="277"/>
            <ac:spMk id="65" creationId="{D9FE1511-6E1B-4F0E-8FF0-958527181CC9}"/>
          </ac:spMkLst>
        </pc:spChg>
        <pc:spChg chg="add del">
          <ac:chgData name="Minninger, Jennifer" userId="d18c80b5-998b-4313-932d-6a007ad1ccd8" providerId="ADAL" clId="{016A32D8-E35C-4937-837A-6FE8ADC3BEF4}" dt="2023-02-02T21:25:19.492" v="3615" actId="26606"/>
          <ac:spMkLst>
            <pc:docMk/>
            <pc:sldMk cId="1815765665" sldId="277"/>
            <ac:spMk id="71" creationId="{928AC827-DE41-4D3E-A58A-7459D979E65B}"/>
          </ac:spMkLst>
        </pc:spChg>
        <pc:spChg chg="add del">
          <ac:chgData name="Minninger, Jennifer" userId="d18c80b5-998b-4313-932d-6a007ad1ccd8" providerId="ADAL" clId="{016A32D8-E35C-4937-837A-6FE8ADC3BEF4}" dt="2023-02-02T21:25:19.492" v="3615" actId="26606"/>
          <ac:spMkLst>
            <pc:docMk/>
            <pc:sldMk cId="1815765665" sldId="277"/>
            <ac:spMk id="73" creationId="{4197647C-4C56-4F84-ABC7-9E6F3E67838A}"/>
          </ac:spMkLst>
        </pc:spChg>
        <pc:spChg chg="add del">
          <ac:chgData name="Minninger, Jennifer" userId="d18c80b5-998b-4313-932d-6a007ad1ccd8" providerId="ADAL" clId="{016A32D8-E35C-4937-837A-6FE8ADC3BEF4}" dt="2023-02-02T21:24:31.571" v="3607" actId="26606"/>
          <ac:spMkLst>
            <pc:docMk/>
            <pc:sldMk cId="1815765665" sldId="277"/>
            <ac:spMk id="74" creationId="{E9E5E629-7060-41F9-8B50-02B2E85F7DF0}"/>
          </ac:spMkLst>
        </pc:spChg>
        <pc:spChg chg="add del">
          <ac:chgData name="Minninger, Jennifer" userId="d18c80b5-998b-4313-932d-6a007ad1ccd8" providerId="ADAL" clId="{016A32D8-E35C-4937-837A-6FE8ADC3BEF4}" dt="2023-02-02T21:24:31.571" v="3607" actId="26606"/>
          <ac:spMkLst>
            <pc:docMk/>
            <pc:sldMk cId="1815765665" sldId="277"/>
            <ac:spMk id="80" creationId="{D1598E19-BACC-4AD6-8E51-F08B186A0179}"/>
          </ac:spMkLst>
        </pc:spChg>
        <pc:spChg chg="add">
          <ac:chgData name="Minninger, Jennifer" userId="d18c80b5-998b-4313-932d-6a007ad1ccd8" providerId="ADAL" clId="{016A32D8-E35C-4937-837A-6FE8ADC3BEF4}" dt="2023-02-02T21:25:19.492" v="3615" actId="26606"/>
          <ac:spMkLst>
            <pc:docMk/>
            <pc:sldMk cId="1815765665" sldId="277"/>
            <ac:spMk id="81" creationId="{08E7A6F0-5CD3-481E-B0F2-E7F99FE675B0}"/>
          </ac:spMkLst>
        </pc:spChg>
        <pc:spChg chg="add del">
          <ac:chgData name="Minninger, Jennifer" userId="d18c80b5-998b-4313-932d-6a007ad1ccd8" providerId="ADAL" clId="{016A32D8-E35C-4937-837A-6FE8ADC3BEF4}" dt="2023-02-02T21:24:34.651" v="3609" actId="26606"/>
          <ac:spMkLst>
            <pc:docMk/>
            <pc:sldMk cId="1815765665" sldId="277"/>
            <ac:spMk id="82" creationId="{C8C53F47-DF50-454F-A5A6-6B969748D972}"/>
          </ac:spMkLst>
        </pc:spChg>
        <pc:spChg chg="add del">
          <ac:chgData name="Minninger, Jennifer" userId="d18c80b5-998b-4313-932d-6a007ad1ccd8" providerId="ADAL" clId="{016A32D8-E35C-4937-837A-6FE8ADC3BEF4}" dt="2023-02-02T21:24:34.651" v="3609" actId="26606"/>
          <ac:spMkLst>
            <pc:docMk/>
            <pc:sldMk cId="1815765665" sldId="277"/>
            <ac:spMk id="83" creationId="{FD6EDB49-211E-499D-9A08-6C5FF3D060F7}"/>
          </ac:spMkLst>
        </pc:spChg>
        <pc:spChg chg="add del">
          <ac:chgData name="Minninger, Jennifer" userId="d18c80b5-998b-4313-932d-6a007ad1ccd8" providerId="ADAL" clId="{016A32D8-E35C-4937-837A-6FE8ADC3BEF4}" dt="2023-02-02T21:24:34.651" v="3609" actId="26606"/>
          <ac:spMkLst>
            <pc:docMk/>
            <pc:sldMk cId="1815765665" sldId="277"/>
            <ac:spMk id="85" creationId="{38F9F37E-D3CF-4F3D-96C2-25307819DF2D}"/>
          </ac:spMkLst>
        </pc:spChg>
        <pc:spChg chg="add del">
          <ac:chgData name="Minninger, Jennifer" userId="d18c80b5-998b-4313-932d-6a007ad1ccd8" providerId="ADAL" clId="{016A32D8-E35C-4937-837A-6FE8ADC3BEF4}" dt="2023-02-02T21:24:34.651" v="3609" actId="26606"/>
          <ac:spMkLst>
            <pc:docMk/>
            <pc:sldMk cId="1815765665" sldId="277"/>
            <ac:spMk id="86" creationId="{C5FFF17D-767C-40E7-8C89-962F1F54BCD0}"/>
          </ac:spMkLst>
        </pc:spChg>
        <pc:spChg chg="add del">
          <ac:chgData name="Minninger, Jennifer" userId="d18c80b5-998b-4313-932d-6a007ad1ccd8" providerId="ADAL" clId="{016A32D8-E35C-4937-837A-6FE8ADC3BEF4}" dt="2023-02-02T21:24:34.651" v="3609" actId="26606"/>
          <ac:spMkLst>
            <pc:docMk/>
            <pc:sldMk cId="1815765665" sldId="277"/>
            <ac:spMk id="87" creationId="{E69F39E1-619D-4D9E-8823-8BD8CC3206B6}"/>
          </ac:spMkLst>
        </pc:spChg>
        <pc:spChg chg="add">
          <ac:chgData name="Minninger, Jennifer" userId="d18c80b5-998b-4313-932d-6a007ad1ccd8" providerId="ADAL" clId="{016A32D8-E35C-4937-837A-6FE8ADC3BEF4}" dt="2023-02-02T21:25:19.492" v="3615" actId="26606"/>
          <ac:spMkLst>
            <pc:docMk/>
            <pc:sldMk cId="1815765665" sldId="277"/>
            <ac:spMk id="90" creationId="{511290DF-4975-4FCD-8B8D-BBC86B836668}"/>
          </ac:spMkLst>
        </pc:spChg>
        <pc:spChg chg="add">
          <ac:chgData name="Minninger, Jennifer" userId="d18c80b5-998b-4313-932d-6a007ad1ccd8" providerId="ADAL" clId="{016A32D8-E35C-4937-837A-6FE8ADC3BEF4}" dt="2023-02-02T21:25:19.492" v="3615" actId="26606"/>
          <ac:spMkLst>
            <pc:docMk/>
            <pc:sldMk cId="1815765665" sldId="277"/>
            <ac:spMk id="91" creationId="{D9FE1511-6E1B-4F0E-8FF0-958527181CC9}"/>
          </ac:spMkLst>
        </pc:spChg>
        <pc:grpChg chg="add del">
          <ac:chgData name="Minninger, Jennifer" userId="d18c80b5-998b-4313-932d-6a007ad1ccd8" providerId="ADAL" clId="{016A32D8-E35C-4937-837A-6FE8ADC3BEF4}" dt="2023-01-20T21:43:56.833" v="3200" actId="26606"/>
          <ac:grpSpMkLst>
            <pc:docMk/>
            <pc:sldMk cId="1815765665" sldId="277"/>
            <ac:grpSpMk id="12" creationId="{357CA18A-A333-4DCB-842B-76827D2ECB24}"/>
          </ac:grpSpMkLst>
        </pc:grpChg>
        <pc:grpChg chg="add del">
          <ac:chgData name="Minninger, Jennifer" userId="d18c80b5-998b-4313-932d-6a007ad1ccd8" providerId="ADAL" clId="{016A32D8-E35C-4937-837A-6FE8ADC3BEF4}" dt="2023-01-20T21:44:08.058" v="3206" actId="26606"/>
          <ac:grpSpMkLst>
            <pc:docMk/>
            <pc:sldMk cId="1815765665" sldId="277"/>
            <ac:grpSpMk id="29" creationId="{F0A74D93-ED7F-4633-8594-99D9FA43DA13}"/>
          </ac:grpSpMkLst>
        </pc:grpChg>
        <pc:grpChg chg="add del">
          <ac:chgData name="Minninger, Jennifer" userId="d18c80b5-998b-4313-932d-6a007ad1ccd8" providerId="ADAL" clId="{016A32D8-E35C-4937-837A-6FE8ADC3BEF4}" dt="2023-01-20T21:46:30.174" v="3227" actId="26606"/>
          <ac:grpSpMkLst>
            <pc:docMk/>
            <pc:sldMk cId="1815765665" sldId="277"/>
            <ac:grpSpMk id="49" creationId="{1FAD7B33-B27E-4BD4-BE9C-A3698E433CF5}"/>
          </ac:grpSpMkLst>
        </pc:grpChg>
        <pc:grpChg chg="add del">
          <ac:chgData name="Minninger, Jennifer" userId="d18c80b5-998b-4313-932d-6a007ad1ccd8" providerId="ADAL" clId="{016A32D8-E35C-4937-837A-6FE8ADC3BEF4}" dt="2023-02-02T21:24:45.173" v="3610" actId="26606"/>
          <ac:grpSpMkLst>
            <pc:docMk/>
            <pc:sldMk cId="1815765665" sldId="277"/>
            <ac:grpSpMk id="61" creationId="{357CA18A-A333-4DCB-842B-76827D2ECB24}"/>
          </ac:grpSpMkLst>
        </pc:grpChg>
        <pc:grpChg chg="add del">
          <ac:chgData name="Minninger, Jennifer" userId="d18c80b5-998b-4313-932d-6a007ad1ccd8" providerId="ADAL" clId="{016A32D8-E35C-4937-837A-6FE8ADC3BEF4}" dt="2023-02-02T21:25:19.492" v="3615" actId="26606"/>
          <ac:grpSpMkLst>
            <pc:docMk/>
            <pc:sldMk cId="1815765665" sldId="277"/>
            <ac:grpSpMk id="72" creationId="{1FAD7B33-B27E-4BD4-BE9C-A3698E433CF5}"/>
          </ac:grpSpMkLst>
        </pc:grpChg>
        <pc:grpChg chg="add del">
          <ac:chgData name="Minninger, Jennifer" userId="d18c80b5-998b-4313-932d-6a007ad1ccd8" providerId="ADAL" clId="{016A32D8-E35C-4937-837A-6FE8ADC3BEF4}" dt="2023-02-02T21:24:31.571" v="3607" actId="26606"/>
          <ac:grpSpMkLst>
            <pc:docMk/>
            <pc:sldMk cId="1815765665" sldId="277"/>
            <ac:grpSpMk id="76" creationId="{F0A74D93-ED7F-4633-8594-99D9FA43DA13}"/>
          </ac:grpSpMkLst>
        </pc:grpChg>
        <pc:grpChg chg="add">
          <ac:chgData name="Minninger, Jennifer" userId="d18c80b5-998b-4313-932d-6a007ad1ccd8" providerId="ADAL" clId="{016A32D8-E35C-4937-837A-6FE8ADC3BEF4}" dt="2023-02-02T21:25:19.492" v="3615" actId="26606"/>
          <ac:grpSpMkLst>
            <pc:docMk/>
            <pc:sldMk cId="1815765665" sldId="277"/>
            <ac:grpSpMk id="92" creationId="{357CA18A-A333-4DCB-842B-76827D2ECB24}"/>
          </ac:grpSpMkLst>
        </pc:grpChg>
        <pc:picChg chg="add del">
          <ac:chgData name="Minninger, Jennifer" userId="d18c80b5-998b-4313-932d-6a007ad1ccd8" providerId="ADAL" clId="{016A32D8-E35C-4937-837A-6FE8ADC3BEF4}" dt="2023-01-20T21:44:06.217" v="3204" actId="26606"/>
          <ac:picMkLst>
            <pc:docMk/>
            <pc:sldMk cId="1815765665" sldId="277"/>
            <ac:picMk id="15" creationId="{C33612A4-0B77-4479-B2AA-F178599550AA}"/>
          </ac:picMkLst>
        </pc:picChg>
        <pc:picChg chg="add del">
          <ac:chgData name="Minninger, Jennifer" userId="d18c80b5-998b-4313-932d-6a007ad1ccd8" providerId="ADAL" clId="{016A32D8-E35C-4937-837A-6FE8ADC3BEF4}" dt="2023-01-20T21:43:56.833" v="3200" actId="26606"/>
          <ac:picMkLst>
            <pc:docMk/>
            <pc:sldMk cId="1815765665" sldId="277"/>
            <ac:picMk id="18" creationId="{025CEF6D-5E98-4B5C-A10F-7459C1EEF10E}"/>
          </ac:picMkLst>
        </pc:picChg>
        <pc:picChg chg="add del">
          <ac:chgData name="Minninger, Jennifer" userId="d18c80b5-998b-4313-932d-6a007ad1ccd8" providerId="ADAL" clId="{016A32D8-E35C-4937-837A-6FE8ADC3BEF4}" dt="2023-01-20T21:44:06.217" v="3204" actId="26606"/>
          <ac:picMkLst>
            <pc:docMk/>
            <pc:sldMk cId="1815765665" sldId="277"/>
            <ac:picMk id="25" creationId="{1A2A911F-D109-2031-E43A-CF0FEC3B8AF7}"/>
          </ac:picMkLst>
        </pc:picChg>
        <pc:picChg chg="add del">
          <ac:chgData name="Minninger, Jennifer" userId="d18c80b5-998b-4313-932d-6a007ad1ccd8" providerId="ADAL" clId="{016A32D8-E35C-4937-837A-6FE8ADC3BEF4}" dt="2023-01-20T21:44:14.756" v="3208" actId="26606"/>
          <ac:picMkLst>
            <pc:docMk/>
            <pc:sldMk cId="1815765665" sldId="277"/>
            <ac:picMk id="35" creationId="{21AD7B87-85FE-A8FE-8DEF-662372CA7251}"/>
          </ac:picMkLst>
        </pc:picChg>
        <pc:picChg chg="add del">
          <ac:chgData name="Minninger, Jennifer" userId="d18c80b5-998b-4313-932d-6a007ad1ccd8" providerId="ADAL" clId="{016A32D8-E35C-4937-837A-6FE8ADC3BEF4}" dt="2023-01-20T21:44:31.572" v="3210" actId="26606"/>
          <ac:picMkLst>
            <pc:docMk/>
            <pc:sldMk cId="1815765665" sldId="277"/>
            <ac:picMk id="46" creationId="{6A26901A-BC62-4A3A-A07A-65E1F3DDDEC6}"/>
          </ac:picMkLst>
        </pc:picChg>
        <pc:picChg chg="add del">
          <ac:chgData name="Minninger, Jennifer" userId="d18c80b5-998b-4313-932d-6a007ad1ccd8" providerId="ADAL" clId="{016A32D8-E35C-4937-837A-6FE8ADC3BEF4}" dt="2023-02-02T21:24:45.173" v="3610" actId="26606"/>
          <ac:picMkLst>
            <pc:docMk/>
            <pc:sldMk cId="1815765665" sldId="277"/>
            <ac:picMk id="67" creationId="{025CEF6D-5E98-4B5C-A10F-7459C1EEF10E}"/>
          </ac:picMkLst>
        </pc:picChg>
        <pc:picChg chg="add del">
          <ac:chgData name="Minninger, Jennifer" userId="d18c80b5-998b-4313-932d-6a007ad1ccd8" providerId="ADAL" clId="{016A32D8-E35C-4937-837A-6FE8ADC3BEF4}" dt="2023-02-02T21:24:34.651" v="3609" actId="26606"/>
          <ac:picMkLst>
            <pc:docMk/>
            <pc:sldMk cId="1815765665" sldId="277"/>
            <ac:picMk id="84" creationId="{6A26901A-BC62-4A3A-A07A-65E1F3DDDEC6}"/>
          </ac:picMkLst>
        </pc:picChg>
        <pc:picChg chg="add">
          <ac:chgData name="Minninger, Jennifer" userId="d18c80b5-998b-4313-932d-6a007ad1ccd8" providerId="ADAL" clId="{016A32D8-E35C-4937-837A-6FE8ADC3BEF4}" dt="2023-02-02T21:25:19.492" v="3615" actId="26606"/>
          <ac:picMkLst>
            <pc:docMk/>
            <pc:sldMk cId="1815765665" sldId="277"/>
            <ac:picMk id="93" creationId="{025CEF6D-5E98-4B5C-A10F-7459C1EEF10E}"/>
          </ac:picMkLst>
        </pc:picChg>
        <pc:cxnChg chg="add del">
          <ac:chgData name="Minninger, Jennifer" userId="d18c80b5-998b-4313-932d-6a007ad1ccd8" providerId="ADAL" clId="{016A32D8-E35C-4937-837A-6FE8ADC3BEF4}" dt="2023-01-20T21:44:06.217" v="3204" actId="26606"/>
          <ac:cxnSpMkLst>
            <pc:docMk/>
            <pc:sldMk cId="1815765665" sldId="277"/>
            <ac:cxnSpMk id="17" creationId="{078A367A-3E83-4B48-A0F7-43FBE33328F5}"/>
          </ac:cxnSpMkLst>
        </pc:cxnChg>
        <pc:cxnChg chg="add del">
          <ac:chgData name="Minninger, Jennifer" userId="d18c80b5-998b-4313-932d-6a007ad1ccd8" providerId="ADAL" clId="{016A32D8-E35C-4937-837A-6FE8ADC3BEF4}" dt="2023-01-20T21:43:56.833" v="3200" actId="26606"/>
          <ac:cxnSpMkLst>
            <pc:docMk/>
            <pc:sldMk cId="1815765665" sldId="277"/>
            <ac:cxnSpMk id="20" creationId="{05C73161-1E4E-4E6A-91B2-E885CF8FFBA6}"/>
          </ac:cxnSpMkLst>
        </pc:cxnChg>
        <pc:cxnChg chg="add del">
          <ac:chgData name="Minninger, Jennifer" userId="d18c80b5-998b-4313-932d-6a007ad1ccd8" providerId="ADAL" clId="{016A32D8-E35C-4937-837A-6FE8ADC3BEF4}" dt="2023-01-20T21:44:00.293" v="3202" actId="26606"/>
          <ac:cxnSpMkLst>
            <pc:docMk/>
            <pc:sldMk cId="1815765665" sldId="277"/>
            <ac:cxnSpMk id="23" creationId="{9EC65442-F244-409C-BF44-C5D6472E810A}"/>
          </ac:cxnSpMkLst>
        </pc:cxnChg>
        <pc:cxnChg chg="add del">
          <ac:chgData name="Minninger, Jennifer" userId="d18c80b5-998b-4313-932d-6a007ad1ccd8" providerId="ADAL" clId="{016A32D8-E35C-4937-837A-6FE8ADC3BEF4}" dt="2023-01-20T21:44:06.217" v="3204" actId="26606"/>
          <ac:cxnSpMkLst>
            <pc:docMk/>
            <pc:sldMk cId="1815765665" sldId="277"/>
            <ac:cxnSpMk id="26" creationId="{17FD20E5-30AF-47B9-9256-2E8E904CBBC1}"/>
          </ac:cxnSpMkLst>
        </pc:cxnChg>
        <pc:cxnChg chg="add del">
          <ac:chgData name="Minninger, Jennifer" userId="d18c80b5-998b-4313-932d-6a007ad1ccd8" providerId="ADAL" clId="{016A32D8-E35C-4937-837A-6FE8ADC3BEF4}" dt="2023-01-20T21:44:14.756" v="3208" actId="26606"/>
          <ac:cxnSpMkLst>
            <pc:docMk/>
            <pc:sldMk cId="1815765665" sldId="277"/>
            <ac:cxnSpMk id="39" creationId="{D33AC32D-5F44-45F7-A0BD-7C11A86BED57}"/>
          </ac:cxnSpMkLst>
        </pc:cxnChg>
        <pc:cxnChg chg="add del">
          <ac:chgData name="Minninger, Jennifer" userId="d18c80b5-998b-4313-932d-6a007ad1ccd8" providerId="ADAL" clId="{016A32D8-E35C-4937-837A-6FE8ADC3BEF4}" dt="2023-02-02T21:24:45.173" v="3610" actId="26606"/>
          <ac:cxnSpMkLst>
            <pc:docMk/>
            <pc:sldMk cId="1815765665" sldId="277"/>
            <ac:cxnSpMk id="69" creationId="{05C73161-1E4E-4E6A-91B2-E885CF8FFBA6}"/>
          </ac:cxnSpMkLst>
        </pc:cxnChg>
        <pc:cxnChg chg="add">
          <ac:chgData name="Minninger, Jennifer" userId="d18c80b5-998b-4313-932d-6a007ad1ccd8" providerId="ADAL" clId="{016A32D8-E35C-4937-837A-6FE8ADC3BEF4}" dt="2023-02-02T21:25:19.492" v="3615" actId="26606"/>
          <ac:cxnSpMkLst>
            <pc:docMk/>
            <pc:sldMk cId="1815765665" sldId="277"/>
            <ac:cxnSpMk id="95" creationId="{05C73161-1E4E-4E6A-91B2-E885CF8FFBA6}"/>
          </ac:cxnSpMkLst>
        </pc:cxnChg>
      </pc:sldChg>
      <pc:sldChg chg="addSp modSp new mod ord modClrScheme chgLayout">
        <pc:chgData name="Minninger, Jennifer" userId="d18c80b5-998b-4313-932d-6a007ad1ccd8" providerId="ADAL" clId="{016A32D8-E35C-4937-837A-6FE8ADC3BEF4}" dt="2023-02-02T21:05:28.118" v="3535" actId="20577"/>
        <pc:sldMkLst>
          <pc:docMk/>
          <pc:sldMk cId="3610410773" sldId="278"/>
        </pc:sldMkLst>
        <pc:spChg chg="add mod">
          <ac:chgData name="Minninger, Jennifer" userId="d18c80b5-998b-4313-932d-6a007ad1ccd8" providerId="ADAL" clId="{016A32D8-E35C-4937-837A-6FE8ADC3BEF4}" dt="2023-02-02T21:05:28.118" v="3535" actId="20577"/>
          <ac:spMkLst>
            <pc:docMk/>
            <pc:sldMk cId="3610410773" sldId="278"/>
            <ac:spMk id="2" creationId="{81703755-23A2-3D80-5F17-34B1DDDB0443}"/>
          </ac:spMkLst>
        </pc:spChg>
        <pc:spChg chg="add mod">
          <ac:chgData name="Minninger, Jennifer" userId="d18c80b5-998b-4313-932d-6a007ad1ccd8" providerId="ADAL" clId="{016A32D8-E35C-4937-837A-6FE8ADC3BEF4}" dt="2023-02-02T21:05:20.374" v="3520" actId="700"/>
          <ac:spMkLst>
            <pc:docMk/>
            <pc:sldMk cId="3610410773" sldId="278"/>
            <ac:spMk id="3" creationId="{636401EA-79DE-154B-783F-E5EB84775887}"/>
          </ac:spMkLst>
        </pc:spChg>
      </pc:sldChg>
      <pc:sldChg chg="modSp new del mod">
        <pc:chgData name="Minninger, Jennifer" userId="d18c80b5-998b-4313-932d-6a007ad1ccd8" providerId="ADAL" clId="{016A32D8-E35C-4937-837A-6FE8ADC3BEF4}" dt="2023-02-02T18:08:51.413" v="3484" actId="2696"/>
        <pc:sldMkLst>
          <pc:docMk/>
          <pc:sldMk cId="4030824982" sldId="278"/>
        </pc:sldMkLst>
        <pc:spChg chg="mod">
          <ac:chgData name="Minninger, Jennifer" userId="d18c80b5-998b-4313-932d-6a007ad1ccd8" providerId="ADAL" clId="{016A32D8-E35C-4937-837A-6FE8ADC3BEF4}" dt="2023-02-02T18:07:50.673" v="3338" actId="20577"/>
          <ac:spMkLst>
            <pc:docMk/>
            <pc:sldMk cId="4030824982" sldId="278"/>
            <ac:spMk id="2" creationId="{CA785C8C-ABCB-DCBB-8E0A-40F0DE3061AA}"/>
          </ac:spMkLst>
        </pc:spChg>
        <pc:spChg chg="mod">
          <ac:chgData name="Minninger, Jennifer" userId="d18c80b5-998b-4313-932d-6a007ad1ccd8" providerId="ADAL" clId="{016A32D8-E35C-4937-837A-6FE8ADC3BEF4}" dt="2023-02-02T18:08:43.185" v="3483" actId="20577"/>
          <ac:spMkLst>
            <pc:docMk/>
            <pc:sldMk cId="4030824982" sldId="278"/>
            <ac:spMk id="3" creationId="{639095DF-AF5C-3154-B18D-121750EACFB1}"/>
          </ac:spMkLst>
        </pc:spChg>
      </pc:sldChg>
      <pc:sldChg chg="modSp new mod ord">
        <pc:chgData name="Minninger, Jennifer" userId="d18c80b5-998b-4313-932d-6a007ad1ccd8" providerId="ADAL" clId="{016A32D8-E35C-4937-837A-6FE8ADC3BEF4}" dt="2023-02-03T15:41:54.157" v="4945" actId="20577"/>
        <pc:sldMkLst>
          <pc:docMk/>
          <pc:sldMk cId="2736292063" sldId="279"/>
        </pc:sldMkLst>
        <pc:spChg chg="mod">
          <ac:chgData name="Minninger, Jennifer" userId="d18c80b5-998b-4313-932d-6a007ad1ccd8" providerId="ADAL" clId="{016A32D8-E35C-4937-837A-6FE8ADC3BEF4}" dt="2023-02-03T15:37:51.963" v="4743" actId="5793"/>
          <ac:spMkLst>
            <pc:docMk/>
            <pc:sldMk cId="2736292063" sldId="279"/>
            <ac:spMk id="2" creationId="{9A4031CE-37EE-C654-3747-9E7A9ACE81E1}"/>
          </ac:spMkLst>
        </pc:spChg>
        <pc:spChg chg="mod">
          <ac:chgData name="Minninger, Jennifer" userId="d18c80b5-998b-4313-932d-6a007ad1ccd8" providerId="ADAL" clId="{016A32D8-E35C-4937-837A-6FE8ADC3BEF4}" dt="2023-02-03T15:41:54.157" v="4945" actId="20577"/>
          <ac:spMkLst>
            <pc:docMk/>
            <pc:sldMk cId="2736292063" sldId="279"/>
            <ac:spMk id="3" creationId="{6256DE79-BA13-45EE-1A36-3355A4FA5132}"/>
          </ac:spMkLst>
        </pc:spChg>
      </pc:sldChg>
      <pc:sldChg chg="modSp new del mod">
        <pc:chgData name="Minninger, Jennifer" userId="d18c80b5-998b-4313-932d-6a007ad1ccd8" providerId="ADAL" clId="{016A32D8-E35C-4937-837A-6FE8ADC3BEF4}" dt="2023-02-03T15:38:11.530" v="4744" actId="2696"/>
        <pc:sldMkLst>
          <pc:docMk/>
          <pc:sldMk cId="365773031" sldId="280"/>
        </pc:sldMkLst>
        <pc:spChg chg="mod">
          <ac:chgData name="Minninger, Jennifer" userId="d18c80b5-998b-4313-932d-6a007ad1ccd8" providerId="ADAL" clId="{016A32D8-E35C-4937-837A-6FE8ADC3BEF4}" dt="2023-02-03T15:28:12.094" v="4658" actId="122"/>
          <ac:spMkLst>
            <pc:docMk/>
            <pc:sldMk cId="365773031" sldId="280"/>
            <ac:spMk id="2" creationId="{0C639D57-AE27-D1DE-DD84-D07E3B2269DC}"/>
          </ac:spMkLst>
        </pc:spChg>
      </pc:sldChg>
      <pc:sldChg chg="addSp delSp modSp new mod modClrScheme chgLayout">
        <pc:chgData name="Minninger, Jennifer" userId="d18c80b5-998b-4313-932d-6a007ad1ccd8" providerId="ADAL" clId="{016A32D8-E35C-4937-837A-6FE8ADC3BEF4}" dt="2023-02-03T16:04:57.896" v="5000" actId="13822"/>
        <pc:sldMkLst>
          <pc:docMk/>
          <pc:sldMk cId="2453119568" sldId="280"/>
        </pc:sldMkLst>
        <pc:spChg chg="del">
          <ac:chgData name="Minninger, Jennifer" userId="d18c80b5-998b-4313-932d-6a007ad1ccd8" providerId="ADAL" clId="{016A32D8-E35C-4937-837A-6FE8ADC3BEF4}" dt="2023-02-03T15:47:02.237" v="4947" actId="700"/>
          <ac:spMkLst>
            <pc:docMk/>
            <pc:sldMk cId="2453119568" sldId="280"/>
            <ac:spMk id="2" creationId="{94217249-FE8D-35E1-DF4B-A1ED6BE8AC08}"/>
          </ac:spMkLst>
        </pc:spChg>
        <pc:spChg chg="del">
          <ac:chgData name="Minninger, Jennifer" userId="d18c80b5-998b-4313-932d-6a007ad1ccd8" providerId="ADAL" clId="{016A32D8-E35C-4937-837A-6FE8ADC3BEF4}" dt="2023-02-03T15:47:02.237" v="4947" actId="700"/>
          <ac:spMkLst>
            <pc:docMk/>
            <pc:sldMk cId="2453119568" sldId="280"/>
            <ac:spMk id="3" creationId="{FE64BA94-1501-582C-67E4-3AFC18FD3256}"/>
          </ac:spMkLst>
        </pc:spChg>
        <pc:spChg chg="add mod">
          <ac:chgData name="Minninger, Jennifer" userId="d18c80b5-998b-4313-932d-6a007ad1ccd8" providerId="ADAL" clId="{016A32D8-E35C-4937-837A-6FE8ADC3BEF4}" dt="2023-02-03T15:51:54.113" v="4957" actId="1076"/>
          <ac:spMkLst>
            <pc:docMk/>
            <pc:sldMk cId="2453119568" sldId="280"/>
            <ac:spMk id="6" creationId="{5E9A0616-C486-F41A-92B6-F64BF1A60E83}"/>
          </ac:spMkLst>
        </pc:spChg>
        <pc:spChg chg="add mod">
          <ac:chgData name="Minninger, Jennifer" userId="d18c80b5-998b-4313-932d-6a007ad1ccd8" providerId="ADAL" clId="{016A32D8-E35C-4937-837A-6FE8ADC3BEF4}" dt="2023-02-03T16:02:22.243" v="4994" actId="13822"/>
          <ac:spMkLst>
            <pc:docMk/>
            <pc:sldMk cId="2453119568" sldId="280"/>
            <ac:spMk id="7" creationId="{08AC83A8-43DD-334A-A38F-355FC291DE1B}"/>
          </ac:spMkLst>
        </pc:spChg>
        <pc:spChg chg="add mod">
          <ac:chgData name="Minninger, Jennifer" userId="d18c80b5-998b-4313-932d-6a007ad1ccd8" providerId="ADAL" clId="{016A32D8-E35C-4937-837A-6FE8ADC3BEF4}" dt="2023-02-03T16:04:57.896" v="5000" actId="13822"/>
          <ac:spMkLst>
            <pc:docMk/>
            <pc:sldMk cId="2453119568" sldId="280"/>
            <ac:spMk id="8" creationId="{892EBEB6-FD8E-3185-A545-383C0A1AC4F1}"/>
          </ac:spMkLst>
        </pc:spChg>
        <pc:picChg chg="add mod">
          <ac:chgData name="Minninger, Jennifer" userId="d18c80b5-998b-4313-932d-6a007ad1ccd8" providerId="ADAL" clId="{016A32D8-E35C-4937-837A-6FE8ADC3BEF4}" dt="2023-02-03T15:51:12.295" v="4954" actId="14100"/>
          <ac:picMkLst>
            <pc:docMk/>
            <pc:sldMk cId="2453119568" sldId="280"/>
            <ac:picMk id="5" creationId="{B8EAE090-9E8D-147A-AE4D-AC588A707A01}"/>
          </ac:picMkLst>
        </pc:picChg>
      </pc:sldChg>
      <pc:sldChg chg="addSp modSp new mod">
        <pc:chgData name="Minninger, Jennifer" userId="d18c80b5-998b-4313-932d-6a007ad1ccd8" providerId="ADAL" clId="{016A32D8-E35C-4937-837A-6FE8ADC3BEF4}" dt="2023-02-03T16:01:50.279" v="4992" actId="13822"/>
        <pc:sldMkLst>
          <pc:docMk/>
          <pc:sldMk cId="2273684706" sldId="281"/>
        </pc:sldMkLst>
        <pc:spChg chg="add mod">
          <ac:chgData name="Minninger, Jennifer" userId="d18c80b5-998b-4313-932d-6a007ad1ccd8" providerId="ADAL" clId="{016A32D8-E35C-4937-837A-6FE8ADC3BEF4}" dt="2023-02-03T15:59:59.844" v="4977" actId="1076"/>
          <ac:spMkLst>
            <pc:docMk/>
            <pc:sldMk cId="2273684706" sldId="281"/>
            <ac:spMk id="4" creationId="{F79454F2-7C43-78F7-6D06-6C2BE8908FAF}"/>
          </ac:spMkLst>
        </pc:spChg>
        <pc:spChg chg="add mod">
          <ac:chgData name="Minninger, Jennifer" userId="d18c80b5-998b-4313-932d-6a007ad1ccd8" providerId="ADAL" clId="{016A32D8-E35C-4937-837A-6FE8ADC3BEF4}" dt="2023-02-03T16:00:47.878" v="4983" actId="13822"/>
          <ac:spMkLst>
            <pc:docMk/>
            <pc:sldMk cId="2273684706" sldId="281"/>
            <ac:spMk id="7" creationId="{0CACF8C0-D2F3-3DBC-D08E-F3876ABAE48C}"/>
          </ac:spMkLst>
        </pc:spChg>
        <pc:spChg chg="add mod">
          <ac:chgData name="Minninger, Jennifer" userId="d18c80b5-998b-4313-932d-6a007ad1ccd8" providerId="ADAL" clId="{016A32D8-E35C-4937-837A-6FE8ADC3BEF4}" dt="2023-02-03T16:01:24.395" v="4989" actId="13822"/>
          <ac:spMkLst>
            <pc:docMk/>
            <pc:sldMk cId="2273684706" sldId="281"/>
            <ac:spMk id="8" creationId="{1EAE9F52-DBD5-FB28-0231-007DD5B470DD}"/>
          </ac:spMkLst>
        </pc:spChg>
        <pc:spChg chg="add mod">
          <ac:chgData name="Minninger, Jennifer" userId="d18c80b5-998b-4313-932d-6a007ad1ccd8" providerId="ADAL" clId="{016A32D8-E35C-4937-837A-6FE8ADC3BEF4}" dt="2023-02-03T16:01:50.279" v="4992" actId="13822"/>
          <ac:spMkLst>
            <pc:docMk/>
            <pc:sldMk cId="2273684706" sldId="281"/>
            <ac:spMk id="9" creationId="{97360C56-88F2-D058-F9AA-4557411BC41B}"/>
          </ac:spMkLst>
        </pc:spChg>
        <pc:picChg chg="add mod">
          <ac:chgData name="Minninger, Jennifer" userId="d18c80b5-998b-4313-932d-6a007ad1ccd8" providerId="ADAL" clId="{016A32D8-E35C-4937-837A-6FE8ADC3BEF4}" dt="2023-02-03T15:59:52.624" v="4976" actId="14100"/>
          <ac:picMkLst>
            <pc:docMk/>
            <pc:sldMk cId="2273684706" sldId="281"/>
            <ac:picMk id="3" creationId="{8414C90B-37A7-0E7C-A5E3-0004DF0D342C}"/>
          </ac:picMkLst>
        </pc:picChg>
        <pc:picChg chg="add mod">
          <ac:chgData name="Minninger, Jennifer" userId="d18c80b5-998b-4313-932d-6a007ad1ccd8" providerId="ADAL" clId="{016A32D8-E35C-4937-837A-6FE8ADC3BEF4}" dt="2023-02-03T15:59:47.702" v="4975" actId="1076"/>
          <ac:picMkLst>
            <pc:docMk/>
            <pc:sldMk cId="2273684706" sldId="281"/>
            <ac:picMk id="6" creationId="{07D98E6F-AF70-3C69-1525-A8C50C14EE83}"/>
          </ac:picMkLst>
        </pc:picChg>
      </pc:sldChg>
      <pc:sldChg chg="new del ord">
        <pc:chgData name="Minninger, Jennifer" userId="d18c80b5-998b-4313-932d-6a007ad1ccd8" providerId="ADAL" clId="{016A32D8-E35C-4937-837A-6FE8ADC3BEF4}" dt="2023-02-03T16:06:37.708" v="5006" actId="2696"/>
        <pc:sldMkLst>
          <pc:docMk/>
          <pc:sldMk cId="2196604356" sldId="282"/>
        </pc:sldMkLst>
      </pc:sldChg>
      <pc:sldChg chg="addSp delSp modSp mod setBg">
        <pc:chgData name="Minninger, Jennifer" userId="d18c80b5-998b-4313-932d-6a007ad1ccd8" providerId="ADAL" clId="{016A32D8-E35C-4937-837A-6FE8ADC3BEF4}" dt="2023-02-07T14:59:25.706" v="5200" actId="167"/>
        <pc:sldMkLst>
          <pc:docMk/>
          <pc:sldMk cId="2875863816" sldId="282"/>
        </pc:sldMkLst>
        <pc:spChg chg="add del mod ord">
          <ac:chgData name="Minninger, Jennifer" userId="d18c80b5-998b-4313-932d-6a007ad1ccd8" providerId="ADAL" clId="{016A32D8-E35C-4937-837A-6FE8ADC3BEF4}" dt="2023-02-07T14:57:43.550" v="5190" actId="21"/>
          <ac:spMkLst>
            <pc:docMk/>
            <pc:sldMk cId="2875863816" sldId="282"/>
            <ac:spMk id="3" creationId="{24D514FF-2222-F6AE-82E7-637FCE12C169}"/>
          </ac:spMkLst>
        </pc:spChg>
        <pc:spChg chg="add mod">
          <ac:chgData name="Minninger, Jennifer" userId="d18c80b5-998b-4313-932d-6a007ad1ccd8" providerId="ADAL" clId="{016A32D8-E35C-4937-837A-6FE8ADC3BEF4}" dt="2023-02-03T16:15:54.570" v="5026" actId="767"/>
          <ac:spMkLst>
            <pc:docMk/>
            <pc:sldMk cId="2875863816" sldId="282"/>
            <ac:spMk id="4" creationId="{51029B31-C2AD-A552-F3C0-E29A7B576FF1}"/>
          </ac:spMkLst>
        </pc:spChg>
        <pc:spChg chg="add del mod ord">
          <ac:chgData name="Minninger, Jennifer" userId="d18c80b5-998b-4313-932d-6a007ad1ccd8" providerId="ADAL" clId="{016A32D8-E35C-4937-837A-6FE8ADC3BEF4}" dt="2023-02-07T14:58:20.195" v="5194" actId="14100"/>
          <ac:spMkLst>
            <pc:docMk/>
            <pc:sldMk cId="2875863816" sldId="282"/>
            <ac:spMk id="5" creationId="{EF7779EC-4F04-52FB-BA78-5CB32DB64EFE}"/>
          </ac:spMkLst>
        </pc:spChg>
        <pc:spChg chg="add mod">
          <ac:chgData name="Minninger, Jennifer" userId="d18c80b5-998b-4313-932d-6a007ad1ccd8" providerId="ADAL" clId="{016A32D8-E35C-4937-837A-6FE8ADC3BEF4}" dt="2023-02-03T16:16:51.450" v="5032" actId="767"/>
          <ac:spMkLst>
            <pc:docMk/>
            <pc:sldMk cId="2875863816" sldId="282"/>
            <ac:spMk id="6" creationId="{7E8EDBF5-FA5C-B296-8699-63FFFD4D8ADC}"/>
          </ac:spMkLst>
        </pc:spChg>
        <pc:spChg chg="add mod ord">
          <ac:chgData name="Minninger, Jennifer" userId="d18c80b5-998b-4313-932d-6a007ad1ccd8" providerId="ADAL" clId="{016A32D8-E35C-4937-837A-6FE8ADC3BEF4}" dt="2023-02-07T14:59:25.706" v="5200" actId="167"/>
          <ac:spMkLst>
            <pc:docMk/>
            <pc:sldMk cId="2875863816" sldId="282"/>
            <ac:spMk id="9" creationId="{A07F0F48-8016-DE0D-96A1-F4544635186F}"/>
          </ac:spMkLst>
        </pc:spChg>
        <pc:spChg chg="mod">
          <ac:chgData name="Minninger, Jennifer" userId="d18c80b5-998b-4313-932d-6a007ad1ccd8" providerId="ADAL" clId="{016A32D8-E35C-4937-837A-6FE8ADC3BEF4}" dt="2023-02-03T16:20:44.022" v="5155" actId="20577"/>
          <ac:spMkLst>
            <pc:docMk/>
            <pc:sldMk cId="2875863816" sldId="282"/>
            <ac:spMk id="10" creationId="{8F05416A-94AF-A8DB-C978-D316C17DFC80}"/>
          </ac:spMkLst>
        </pc:spChg>
        <pc:spChg chg="mod">
          <ac:chgData name="Minninger, Jennifer" userId="d18c80b5-998b-4313-932d-6a007ad1ccd8" providerId="ADAL" clId="{016A32D8-E35C-4937-837A-6FE8ADC3BEF4}" dt="2023-02-03T16:08:55.064" v="5012" actId="27636"/>
          <ac:spMkLst>
            <pc:docMk/>
            <pc:sldMk cId="2875863816" sldId="282"/>
            <ac:spMk id="11" creationId="{A54E7669-1EF5-346F-2402-D8A6FD14E1EA}"/>
          </ac:spMkLst>
        </pc:spChg>
        <pc:graphicFrameChg chg="add del mod">
          <ac:chgData name="Minninger, Jennifer" userId="d18c80b5-998b-4313-932d-6a007ad1ccd8" providerId="ADAL" clId="{016A32D8-E35C-4937-837A-6FE8ADC3BEF4}" dt="2023-02-07T14:55:08.431" v="5168" actId="21"/>
          <ac:graphicFrameMkLst>
            <pc:docMk/>
            <pc:sldMk cId="2875863816" sldId="282"/>
            <ac:graphicFrameMk id="2" creationId="{1FB10D21-F913-F2A0-04AE-09F1FCBDBDC2}"/>
          </ac:graphicFrameMkLst>
        </pc:graphicFrameChg>
        <pc:graphicFrameChg chg="add mod ord">
          <ac:chgData name="Minninger, Jennifer" userId="d18c80b5-998b-4313-932d-6a007ad1ccd8" providerId="ADAL" clId="{016A32D8-E35C-4937-837A-6FE8ADC3BEF4}" dt="2023-02-07T14:58:43.029" v="5195" actId="767"/>
          <ac:graphicFrameMkLst>
            <pc:docMk/>
            <pc:sldMk cId="2875863816" sldId="282"/>
            <ac:graphicFrameMk id="7" creationId="{DCD127C0-C02A-752F-DCD0-F78FEA77C16D}"/>
          </ac:graphicFrameMkLst>
        </pc:graphicFrameChg>
        <pc:graphicFrameChg chg="add mod">
          <ac:chgData name="Minninger, Jennifer" userId="d18c80b5-998b-4313-932d-6a007ad1ccd8" providerId="ADAL" clId="{016A32D8-E35C-4937-837A-6FE8ADC3BEF4}" dt="2023-02-07T14:58:03.414" v="5192" actId="14100"/>
          <ac:graphicFrameMkLst>
            <pc:docMk/>
            <pc:sldMk cId="2875863816" sldId="282"/>
            <ac:graphicFrameMk id="8" creationId="{57EF489C-92B2-927E-7616-06C1CB6FEC3E}"/>
          </ac:graphicFrameMkLst>
        </pc:graphicFrameChg>
        <pc:graphicFrameChg chg="del mod">
          <ac:chgData name="Minninger, Jennifer" userId="d18c80b5-998b-4313-932d-6a007ad1ccd8" providerId="ADAL" clId="{016A32D8-E35C-4937-837A-6FE8ADC3BEF4}" dt="2023-02-07T14:54:46.138" v="5167" actId="21"/>
          <ac:graphicFrameMkLst>
            <pc:docMk/>
            <pc:sldMk cId="2875863816" sldId="282"/>
            <ac:graphicFrameMk id="13" creationId="{4C503BE8-F24E-E930-3C0E-E6E3E2674C99}"/>
          </ac:graphicFrameMkLst>
        </pc:graphicFrameChg>
      </pc:sldChg>
      <pc:sldChg chg="addSp modSp new del mod ord modClrScheme chgLayout">
        <pc:chgData name="Minninger, Jennifer" userId="d18c80b5-998b-4313-932d-6a007ad1ccd8" providerId="ADAL" clId="{016A32D8-E35C-4937-837A-6FE8ADC3BEF4}" dt="2023-02-07T15:25:40.492" v="5477" actId="2696"/>
        <pc:sldMkLst>
          <pc:docMk/>
          <pc:sldMk cId="3761831925" sldId="283"/>
        </pc:sldMkLst>
        <pc:spChg chg="add mod">
          <ac:chgData name="Minninger, Jennifer" userId="d18c80b5-998b-4313-932d-6a007ad1ccd8" providerId="ADAL" clId="{016A32D8-E35C-4937-837A-6FE8ADC3BEF4}" dt="2023-02-07T14:50:10.320" v="5159" actId="700"/>
          <ac:spMkLst>
            <pc:docMk/>
            <pc:sldMk cId="3761831925" sldId="283"/>
            <ac:spMk id="2" creationId="{163AA70F-F915-D60F-FFBE-04E509C0A1AE}"/>
          </ac:spMkLst>
        </pc:spChg>
        <pc:spChg chg="add mod">
          <ac:chgData name="Minninger, Jennifer" userId="d18c80b5-998b-4313-932d-6a007ad1ccd8" providerId="ADAL" clId="{016A32D8-E35C-4937-837A-6FE8ADC3BEF4}" dt="2023-02-07T14:50:10.320" v="5159" actId="700"/>
          <ac:spMkLst>
            <pc:docMk/>
            <pc:sldMk cId="3761831925" sldId="283"/>
            <ac:spMk id="3" creationId="{172A22A3-1358-CA9C-02A2-AA86ABB89BD1}"/>
          </ac:spMkLst>
        </pc:spChg>
        <pc:spChg chg="add mod">
          <ac:chgData name="Minninger, Jennifer" userId="d18c80b5-998b-4313-932d-6a007ad1ccd8" providerId="ADAL" clId="{016A32D8-E35C-4937-837A-6FE8ADC3BEF4}" dt="2023-02-07T14:50:10.320" v="5159" actId="700"/>
          <ac:spMkLst>
            <pc:docMk/>
            <pc:sldMk cId="3761831925" sldId="283"/>
            <ac:spMk id="4" creationId="{9EB33385-43E7-70AD-084B-BFB46DADFFCC}"/>
          </ac:spMkLst>
        </pc:spChg>
      </pc:sldChg>
      <pc:sldChg chg="addSp modSp new del">
        <pc:chgData name="Minninger, Jennifer" userId="d18c80b5-998b-4313-932d-6a007ad1ccd8" providerId="ADAL" clId="{016A32D8-E35C-4937-837A-6FE8ADC3BEF4}" dt="2023-02-03T16:06:42.373" v="5007" actId="2696"/>
        <pc:sldMkLst>
          <pc:docMk/>
          <pc:sldMk cId="4151334576" sldId="283"/>
        </pc:sldMkLst>
        <pc:graphicFrameChg chg="add mod">
          <ac:chgData name="Minninger, Jennifer" userId="d18c80b5-998b-4313-932d-6a007ad1ccd8" providerId="ADAL" clId="{016A32D8-E35C-4937-837A-6FE8ADC3BEF4}" dt="2023-02-03T16:06:19.261" v="5005"/>
          <ac:graphicFrameMkLst>
            <pc:docMk/>
            <pc:sldMk cId="4151334576" sldId="283"/>
            <ac:graphicFrameMk id="2" creationId="{D3AA9EDC-1375-AD34-8674-9A0CBBB104B5}"/>
          </ac:graphicFrameMkLst>
        </pc:graphicFrameChg>
      </pc:sldChg>
      <pc:sldChg chg="addSp delSp modSp new mod ord setBg modClrScheme chgLayout">
        <pc:chgData name="Minninger, Jennifer" userId="d18c80b5-998b-4313-932d-6a007ad1ccd8" providerId="ADAL" clId="{016A32D8-E35C-4937-837A-6FE8ADC3BEF4}" dt="2023-02-07T15:37:04.646" v="5579" actId="14100"/>
        <pc:sldMkLst>
          <pc:docMk/>
          <pc:sldMk cId="4267831197" sldId="284"/>
        </pc:sldMkLst>
        <pc:spChg chg="mod ord">
          <ac:chgData name="Minninger, Jennifer" userId="d18c80b5-998b-4313-932d-6a007ad1ccd8" providerId="ADAL" clId="{016A32D8-E35C-4937-837A-6FE8ADC3BEF4}" dt="2023-02-07T15:22:02.130" v="5451" actId="20577"/>
          <ac:spMkLst>
            <pc:docMk/>
            <pc:sldMk cId="4267831197" sldId="284"/>
            <ac:spMk id="2" creationId="{FE349EF1-5174-402D-755A-5D8B904A5BAB}"/>
          </ac:spMkLst>
        </pc:spChg>
        <pc:spChg chg="del mod ord">
          <ac:chgData name="Minninger, Jennifer" userId="d18c80b5-998b-4313-932d-6a007ad1ccd8" providerId="ADAL" clId="{016A32D8-E35C-4937-837A-6FE8ADC3BEF4}" dt="2023-02-07T15:05:43.455" v="5308" actId="700"/>
          <ac:spMkLst>
            <pc:docMk/>
            <pc:sldMk cId="4267831197" sldId="284"/>
            <ac:spMk id="3" creationId="{FCFCC9D5-51B8-1111-BA87-0CA89ABC0998}"/>
          </ac:spMkLst>
        </pc:spChg>
        <pc:spChg chg="add del mod ord">
          <ac:chgData name="Minninger, Jennifer" userId="d18c80b5-998b-4313-932d-6a007ad1ccd8" providerId="ADAL" clId="{016A32D8-E35C-4937-837A-6FE8ADC3BEF4}" dt="2023-02-07T15:05:52.225" v="5309" actId="700"/>
          <ac:spMkLst>
            <pc:docMk/>
            <pc:sldMk cId="4267831197" sldId="284"/>
            <ac:spMk id="4" creationId="{F701DF8A-5094-9CD7-5CFD-19E106D4EC52}"/>
          </ac:spMkLst>
        </pc:spChg>
        <pc:spChg chg="add del mod ord">
          <ac:chgData name="Minninger, Jennifer" userId="d18c80b5-998b-4313-932d-6a007ad1ccd8" providerId="ADAL" clId="{016A32D8-E35C-4937-837A-6FE8ADC3BEF4}" dt="2023-02-07T15:05:52.225" v="5309" actId="700"/>
          <ac:spMkLst>
            <pc:docMk/>
            <pc:sldMk cId="4267831197" sldId="284"/>
            <ac:spMk id="5" creationId="{0B1AF795-8AC4-51B2-03AF-8F7E1294DB58}"/>
          </ac:spMkLst>
        </pc:spChg>
        <pc:spChg chg="add del mod ord">
          <ac:chgData name="Minninger, Jennifer" userId="d18c80b5-998b-4313-932d-6a007ad1ccd8" providerId="ADAL" clId="{016A32D8-E35C-4937-837A-6FE8ADC3BEF4}" dt="2023-02-07T15:05:52.225" v="5309" actId="700"/>
          <ac:spMkLst>
            <pc:docMk/>
            <pc:sldMk cId="4267831197" sldId="284"/>
            <ac:spMk id="6" creationId="{4889AAB6-27CC-C89A-4B9E-782EE65477F6}"/>
          </ac:spMkLst>
        </pc:spChg>
        <pc:spChg chg="add del mod ord">
          <ac:chgData name="Minninger, Jennifer" userId="d18c80b5-998b-4313-932d-6a007ad1ccd8" providerId="ADAL" clId="{016A32D8-E35C-4937-837A-6FE8ADC3BEF4}" dt="2023-02-07T15:05:52.225" v="5309" actId="700"/>
          <ac:spMkLst>
            <pc:docMk/>
            <pc:sldMk cId="4267831197" sldId="284"/>
            <ac:spMk id="7" creationId="{1B4C0638-30DB-18C1-6E91-712209CAC349}"/>
          </ac:spMkLst>
        </pc:spChg>
        <pc:spChg chg="add del mod ord">
          <ac:chgData name="Minninger, Jennifer" userId="d18c80b5-998b-4313-932d-6a007ad1ccd8" providerId="ADAL" clId="{016A32D8-E35C-4937-837A-6FE8ADC3BEF4}" dt="2023-02-07T15:06:04.159" v="5310"/>
          <ac:spMkLst>
            <pc:docMk/>
            <pc:sldMk cId="4267831197" sldId="284"/>
            <ac:spMk id="8" creationId="{146C58F3-B513-18EA-9030-EDDCC59AEA44}"/>
          </ac:spMkLst>
        </pc:spChg>
        <pc:spChg chg="add del mod ord">
          <ac:chgData name="Minninger, Jennifer" userId="d18c80b5-998b-4313-932d-6a007ad1ccd8" providerId="ADAL" clId="{016A32D8-E35C-4937-837A-6FE8ADC3BEF4}" dt="2023-02-07T15:16:14.610" v="5324"/>
          <ac:spMkLst>
            <pc:docMk/>
            <pc:sldMk cId="4267831197" sldId="284"/>
            <ac:spMk id="9" creationId="{244874B1-FA41-F1EB-9C9C-DBC03194558A}"/>
          </ac:spMkLst>
        </pc:spChg>
        <pc:spChg chg="add del mod">
          <ac:chgData name="Minninger, Jennifer" userId="d18c80b5-998b-4313-932d-6a007ad1ccd8" providerId="ADAL" clId="{016A32D8-E35C-4937-837A-6FE8ADC3BEF4}" dt="2023-02-07T15:08:13.396" v="5314"/>
          <ac:spMkLst>
            <pc:docMk/>
            <pc:sldMk cId="4267831197" sldId="284"/>
            <ac:spMk id="12" creationId="{5A9C9ECF-654B-FB59-4C94-0175AD0665E5}"/>
          </ac:spMkLst>
        </pc:spChg>
        <pc:spChg chg="add del mod ord">
          <ac:chgData name="Minninger, Jennifer" userId="d18c80b5-998b-4313-932d-6a007ad1ccd8" providerId="ADAL" clId="{016A32D8-E35C-4937-837A-6FE8ADC3BEF4}" dt="2023-02-07T15:30:06.047" v="5501" actId="21"/>
          <ac:spMkLst>
            <pc:docMk/>
            <pc:sldMk cId="4267831197" sldId="284"/>
            <ac:spMk id="15" creationId="{99A25694-1771-57FE-C45E-E0D216C259F6}"/>
          </ac:spMkLst>
        </pc:spChg>
        <pc:spChg chg="add mod">
          <ac:chgData name="Minninger, Jennifer" userId="d18c80b5-998b-4313-932d-6a007ad1ccd8" providerId="ADAL" clId="{016A32D8-E35C-4937-837A-6FE8ADC3BEF4}" dt="2023-02-07T15:36:52.947" v="5577" actId="1076"/>
          <ac:spMkLst>
            <pc:docMk/>
            <pc:sldMk cId="4267831197" sldId="284"/>
            <ac:spMk id="16" creationId="{939BDF21-D010-84FB-9988-27E10CEBBBFB}"/>
          </ac:spMkLst>
        </pc:spChg>
        <pc:spChg chg="add mod">
          <ac:chgData name="Minninger, Jennifer" userId="d18c80b5-998b-4313-932d-6a007ad1ccd8" providerId="ADAL" clId="{016A32D8-E35C-4937-837A-6FE8ADC3BEF4}" dt="2023-02-07T15:24:45.186" v="5474" actId="688"/>
          <ac:spMkLst>
            <pc:docMk/>
            <pc:sldMk cId="4267831197" sldId="284"/>
            <ac:spMk id="17" creationId="{B0A2A0E2-4E7D-AB77-268C-E58F07BD6C73}"/>
          </ac:spMkLst>
        </pc:spChg>
        <pc:spChg chg="add mod">
          <ac:chgData name="Minninger, Jennifer" userId="d18c80b5-998b-4313-932d-6a007ad1ccd8" providerId="ADAL" clId="{016A32D8-E35C-4937-837A-6FE8ADC3BEF4}" dt="2023-02-07T15:28:44.620" v="5491" actId="2085"/>
          <ac:spMkLst>
            <pc:docMk/>
            <pc:sldMk cId="4267831197" sldId="284"/>
            <ac:spMk id="18" creationId="{8851BB1A-0934-F431-6498-3F3E822E0BC5}"/>
          </ac:spMkLst>
        </pc:spChg>
        <pc:spChg chg="add del mod">
          <ac:chgData name="Minninger, Jennifer" userId="d18c80b5-998b-4313-932d-6a007ad1ccd8" providerId="ADAL" clId="{016A32D8-E35C-4937-837A-6FE8ADC3BEF4}" dt="2023-02-07T15:28:18.153" v="5488" actId="21"/>
          <ac:spMkLst>
            <pc:docMk/>
            <pc:sldMk cId="4267831197" sldId="284"/>
            <ac:spMk id="19" creationId="{CF6FC5F6-5D62-CB39-A8EB-62C1BFFFD7C8}"/>
          </ac:spMkLst>
        </pc:spChg>
        <pc:spChg chg="add mod ord">
          <ac:chgData name="Minninger, Jennifer" userId="d18c80b5-998b-4313-932d-6a007ad1ccd8" providerId="ADAL" clId="{016A32D8-E35C-4937-837A-6FE8ADC3BEF4}" dt="2023-02-07T15:29:47.272" v="5500" actId="167"/>
          <ac:spMkLst>
            <pc:docMk/>
            <pc:sldMk cId="4267831197" sldId="284"/>
            <ac:spMk id="20" creationId="{3C3A6CE9-DA31-C97E-43B8-A646FCA4552A}"/>
          </ac:spMkLst>
        </pc:spChg>
        <pc:spChg chg="add del mod ord">
          <ac:chgData name="Minninger, Jennifer" userId="d18c80b5-998b-4313-932d-6a007ad1ccd8" providerId="ADAL" clId="{016A32D8-E35C-4937-837A-6FE8ADC3BEF4}" dt="2023-02-07T15:31:15.204" v="5517" actId="21"/>
          <ac:spMkLst>
            <pc:docMk/>
            <pc:sldMk cId="4267831197" sldId="284"/>
            <ac:spMk id="21" creationId="{D2972457-11C2-80B7-4A20-F3C93D928D5B}"/>
          </ac:spMkLst>
        </pc:spChg>
        <pc:spChg chg="add del mod">
          <ac:chgData name="Minninger, Jennifer" userId="d18c80b5-998b-4313-932d-6a007ad1ccd8" providerId="ADAL" clId="{016A32D8-E35C-4937-837A-6FE8ADC3BEF4}" dt="2023-02-07T15:33:52.577" v="5535" actId="21"/>
          <ac:spMkLst>
            <pc:docMk/>
            <pc:sldMk cId="4267831197" sldId="284"/>
            <ac:spMk id="24" creationId="{99D94B30-A4B5-1A46-6F48-0C57D88BEC7A}"/>
          </ac:spMkLst>
        </pc:spChg>
        <pc:spChg chg="add del mod">
          <ac:chgData name="Minninger, Jennifer" userId="d18c80b5-998b-4313-932d-6a007ad1ccd8" providerId="ADAL" clId="{016A32D8-E35C-4937-837A-6FE8ADC3BEF4}" dt="2023-02-07T15:36:23.379" v="5571" actId="21"/>
          <ac:spMkLst>
            <pc:docMk/>
            <pc:sldMk cId="4267831197" sldId="284"/>
            <ac:spMk id="28" creationId="{968DA385-A6F7-C320-022B-11305280703F}"/>
          </ac:spMkLst>
        </pc:spChg>
        <pc:spChg chg="add del mod ord">
          <ac:chgData name="Minninger, Jennifer" userId="d18c80b5-998b-4313-932d-6a007ad1ccd8" providerId="ADAL" clId="{016A32D8-E35C-4937-837A-6FE8ADC3BEF4}" dt="2023-02-07T15:36:16.143" v="5562" actId="11529"/>
          <ac:spMkLst>
            <pc:docMk/>
            <pc:sldMk cId="4267831197" sldId="284"/>
            <ac:spMk id="29" creationId="{275B5A87-6F54-7D9B-5110-AEF353491B7A}"/>
          </ac:spMkLst>
        </pc:spChg>
        <pc:graphicFrameChg chg="add del mod">
          <ac:chgData name="Minninger, Jennifer" userId="d18c80b5-998b-4313-932d-6a007ad1ccd8" providerId="ADAL" clId="{016A32D8-E35C-4937-837A-6FE8ADC3BEF4}" dt="2023-02-07T15:07:55.849" v="5313" actId="21"/>
          <ac:graphicFrameMkLst>
            <pc:docMk/>
            <pc:sldMk cId="4267831197" sldId="284"/>
            <ac:graphicFrameMk id="10" creationId="{5503A931-FB02-2F50-EF33-B3BA8C8696A9}"/>
          </ac:graphicFrameMkLst>
        </pc:graphicFrameChg>
        <pc:graphicFrameChg chg="add del mod modGraphic">
          <ac:chgData name="Minninger, Jennifer" userId="d18c80b5-998b-4313-932d-6a007ad1ccd8" providerId="ADAL" clId="{016A32D8-E35C-4937-837A-6FE8ADC3BEF4}" dt="2023-02-07T15:33:54.496" v="5536"/>
          <ac:graphicFrameMkLst>
            <pc:docMk/>
            <pc:sldMk cId="4267831197" sldId="284"/>
            <ac:graphicFrameMk id="22" creationId="{DA722964-DE71-DD2C-C216-0E9DFF8DEC33}"/>
          </ac:graphicFrameMkLst>
        </pc:graphicFrameChg>
        <pc:picChg chg="add del mod ord">
          <ac:chgData name="Minninger, Jennifer" userId="d18c80b5-998b-4313-932d-6a007ad1ccd8" providerId="ADAL" clId="{016A32D8-E35C-4937-837A-6FE8ADC3BEF4}" dt="2023-02-07T15:37:04.646" v="5579" actId="14100"/>
          <ac:picMkLst>
            <pc:docMk/>
            <pc:sldMk cId="4267831197" sldId="284"/>
            <ac:picMk id="13" creationId="{2C141A3C-8EFF-3F87-CA59-92F70B6D539F}"/>
          </ac:picMkLst>
        </pc:picChg>
        <pc:picChg chg="add mod">
          <ac:chgData name="Minninger, Jennifer" userId="d18c80b5-998b-4313-932d-6a007ad1ccd8" providerId="ADAL" clId="{016A32D8-E35C-4937-837A-6FE8ADC3BEF4}" dt="2023-02-07T15:32:34.722" v="5523" actId="14100"/>
          <ac:picMkLst>
            <pc:docMk/>
            <pc:sldMk cId="4267831197" sldId="284"/>
            <ac:picMk id="14" creationId="{4B05254A-BFF7-1BA3-7EC7-EF43AE25E91B}"/>
          </ac:picMkLst>
        </pc:picChg>
        <pc:picChg chg="add del mod">
          <ac:chgData name="Minninger, Jennifer" userId="d18c80b5-998b-4313-932d-6a007ad1ccd8" providerId="ADAL" clId="{016A32D8-E35C-4937-837A-6FE8ADC3BEF4}" dt="2023-02-07T15:33:48.978" v="5531"/>
          <ac:picMkLst>
            <pc:docMk/>
            <pc:sldMk cId="4267831197" sldId="284"/>
            <ac:picMk id="25" creationId="{98282D4C-E220-25D0-E73A-22D847F6CA8B}"/>
          </ac:picMkLst>
        </pc:picChg>
        <pc:picChg chg="add del mod">
          <ac:chgData name="Minninger, Jennifer" userId="d18c80b5-998b-4313-932d-6a007ad1ccd8" providerId="ADAL" clId="{016A32D8-E35C-4937-837A-6FE8ADC3BEF4}" dt="2023-02-07T15:36:25.592" v="5573"/>
          <ac:picMkLst>
            <pc:docMk/>
            <pc:sldMk cId="4267831197" sldId="284"/>
            <ac:picMk id="26" creationId="{B2F4932F-4F38-AE47-416B-1294868182D2}"/>
          </ac:picMkLst>
        </pc:picChg>
      </pc:sldChg>
      <pc:sldChg chg="addSp delSp modSp add mod">
        <pc:chgData name="Minninger, Jennifer" userId="d18c80b5-998b-4313-932d-6a007ad1ccd8" providerId="ADAL" clId="{016A32D8-E35C-4937-837A-6FE8ADC3BEF4}" dt="2023-02-07T15:02:37.403" v="5221" actId="1076"/>
        <pc:sldMkLst>
          <pc:docMk/>
          <pc:sldMk cId="3887613763" sldId="285"/>
        </pc:sldMkLst>
        <pc:spChg chg="mod ord">
          <ac:chgData name="Minninger, Jennifer" userId="d18c80b5-998b-4313-932d-6a007ad1ccd8" providerId="ADAL" clId="{016A32D8-E35C-4937-837A-6FE8ADC3BEF4}" dt="2023-02-07T15:02:25.143" v="5220" actId="167"/>
          <ac:spMkLst>
            <pc:docMk/>
            <pc:sldMk cId="3887613763" sldId="285"/>
            <ac:spMk id="3" creationId="{24D514FF-2222-F6AE-82E7-637FCE12C169}"/>
          </ac:spMkLst>
        </pc:spChg>
        <pc:spChg chg="mod">
          <ac:chgData name="Minninger, Jennifer" userId="d18c80b5-998b-4313-932d-6a007ad1ccd8" providerId="ADAL" clId="{016A32D8-E35C-4937-837A-6FE8ADC3BEF4}" dt="2023-02-07T15:02:03.459" v="5216" actId="1076"/>
          <ac:spMkLst>
            <pc:docMk/>
            <pc:sldMk cId="3887613763" sldId="285"/>
            <ac:spMk id="10" creationId="{8F05416A-94AF-A8DB-C978-D316C17DFC80}"/>
          </ac:spMkLst>
        </pc:spChg>
        <pc:graphicFrameChg chg="del">
          <ac:chgData name="Minninger, Jennifer" userId="d18c80b5-998b-4313-932d-6a007ad1ccd8" providerId="ADAL" clId="{016A32D8-E35C-4937-837A-6FE8ADC3BEF4}" dt="2023-02-07T15:00:04.039" v="5201" actId="21"/>
          <ac:graphicFrameMkLst>
            <pc:docMk/>
            <pc:sldMk cId="3887613763" sldId="285"/>
            <ac:graphicFrameMk id="2" creationId="{1FB10D21-F913-F2A0-04AE-09F1FCBDBDC2}"/>
          </ac:graphicFrameMkLst>
        </pc:graphicFrameChg>
        <pc:graphicFrameChg chg="add mod ord">
          <ac:chgData name="Minninger, Jennifer" userId="d18c80b5-998b-4313-932d-6a007ad1ccd8" providerId="ADAL" clId="{016A32D8-E35C-4937-837A-6FE8ADC3BEF4}" dt="2023-02-07T15:02:37.403" v="5221" actId="1076"/>
          <ac:graphicFrameMkLst>
            <pc:docMk/>
            <pc:sldMk cId="3887613763" sldId="285"/>
            <ac:graphicFrameMk id="7" creationId="{243FCC5B-AB9B-0811-D08B-A8E983E2E88A}"/>
          </ac:graphicFrameMkLst>
        </pc:graphicFrameChg>
      </pc:sldChg>
      <pc:sldChg chg="addSp delSp modSp new mod setBg modClrScheme setClrOvrMap chgLayout">
        <pc:chgData name="Minninger, Jennifer" userId="d18c80b5-998b-4313-932d-6a007ad1ccd8" providerId="ADAL" clId="{016A32D8-E35C-4937-837A-6FE8ADC3BEF4}" dt="2023-02-07T17:04:50.463" v="5649" actId="26606"/>
        <pc:sldMkLst>
          <pc:docMk/>
          <pc:sldMk cId="3342221525" sldId="286"/>
        </pc:sldMkLst>
        <pc:spChg chg="add mod">
          <ac:chgData name="Minninger, Jennifer" userId="d18c80b5-998b-4313-932d-6a007ad1ccd8" providerId="ADAL" clId="{016A32D8-E35C-4937-837A-6FE8ADC3BEF4}" dt="2023-02-07T17:04:50.463" v="5649" actId="26606"/>
          <ac:spMkLst>
            <pc:docMk/>
            <pc:sldMk cId="3342221525" sldId="286"/>
            <ac:spMk id="2" creationId="{ADF69ECF-1FA7-A9F2-C4E8-088E540E5348}"/>
          </ac:spMkLst>
        </pc:spChg>
        <pc:spChg chg="add mod">
          <ac:chgData name="Minninger, Jennifer" userId="d18c80b5-998b-4313-932d-6a007ad1ccd8" providerId="ADAL" clId="{016A32D8-E35C-4937-837A-6FE8ADC3BEF4}" dt="2023-02-07T17:04:50.463" v="5649" actId="26606"/>
          <ac:spMkLst>
            <pc:docMk/>
            <pc:sldMk cId="3342221525" sldId="286"/>
            <ac:spMk id="3" creationId="{850F9B31-0B9D-4599-4F34-E113425533C4}"/>
          </ac:spMkLst>
        </pc:spChg>
        <pc:spChg chg="add del">
          <ac:chgData name="Minninger, Jennifer" userId="d18c80b5-998b-4313-932d-6a007ad1ccd8" providerId="ADAL" clId="{016A32D8-E35C-4937-837A-6FE8ADC3BEF4}" dt="2023-02-07T17:04:45.953" v="5647" actId="26606"/>
          <ac:spMkLst>
            <pc:docMk/>
            <pc:sldMk cId="3342221525" sldId="286"/>
            <ac:spMk id="8" creationId="{23522FE7-5A29-4EF6-B1EF-2CA55748A772}"/>
          </ac:spMkLst>
        </pc:spChg>
        <pc:spChg chg="add del">
          <ac:chgData name="Minninger, Jennifer" userId="d18c80b5-998b-4313-932d-6a007ad1ccd8" providerId="ADAL" clId="{016A32D8-E35C-4937-837A-6FE8ADC3BEF4}" dt="2023-02-07T17:04:45.953" v="5647" actId="26606"/>
          <ac:spMkLst>
            <pc:docMk/>
            <pc:sldMk cId="3342221525" sldId="286"/>
            <ac:spMk id="16" creationId="{1C69834E-5EEE-4D61-833E-04928896454C}"/>
          </ac:spMkLst>
        </pc:spChg>
        <pc:spChg chg="add del">
          <ac:chgData name="Minninger, Jennifer" userId="d18c80b5-998b-4313-932d-6a007ad1ccd8" providerId="ADAL" clId="{016A32D8-E35C-4937-837A-6FE8ADC3BEF4}" dt="2023-02-07T17:04:45.953" v="5647" actId="26606"/>
          <ac:spMkLst>
            <pc:docMk/>
            <pc:sldMk cId="3342221525" sldId="286"/>
            <ac:spMk id="18" creationId="{58E5D9BA-46E7-4BFA-9C74-75495BF6F54D}"/>
          </ac:spMkLst>
        </pc:spChg>
        <pc:spChg chg="add del">
          <ac:chgData name="Minninger, Jennifer" userId="d18c80b5-998b-4313-932d-6a007ad1ccd8" providerId="ADAL" clId="{016A32D8-E35C-4937-837A-6FE8ADC3BEF4}" dt="2023-02-07T17:04:45.953" v="5647" actId="26606"/>
          <ac:spMkLst>
            <pc:docMk/>
            <pc:sldMk cId="3342221525" sldId="286"/>
            <ac:spMk id="20" creationId="{5B033D76-5800-44B6-AFE9-EE2106935115}"/>
          </ac:spMkLst>
        </pc:spChg>
        <pc:spChg chg="add del">
          <ac:chgData name="Minninger, Jennifer" userId="d18c80b5-998b-4313-932d-6a007ad1ccd8" providerId="ADAL" clId="{016A32D8-E35C-4937-837A-6FE8ADC3BEF4}" dt="2023-02-07T17:04:45.953" v="5647" actId="26606"/>
          <ac:spMkLst>
            <pc:docMk/>
            <pc:sldMk cId="3342221525" sldId="286"/>
            <ac:spMk id="22" creationId="{522D6F85-FFBA-4F81-AEE5-AAA17CB7AA98}"/>
          </ac:spMkLst>
        </pc:spChg>
        <pc:spChg chg="add del">
          <ac:chgData name="Minninger, Jennifer" userId="d18c80b5-998b-4313-932d-6a007ad1ccd8" providerId="ADAL" clId="{016A32D8-E35C-4937-837A-6FE8ADC3BEF4}" dt="2023-02-07T17:04:45.953" v="5647" actId="26606"/>
          <ac:spMkLst>
            <pc:docMk/>
            <pc:sldMk cId="3342221525" sldId="286"/>
            <ac:spMk id="24" creationId="{13B31514-E6DF-4357-9EEA-EFB7983080DA}"/>
          </ac:spMkLst>
        </pc:spChg>
        <pc:spChg chg="add del">
          <ac:chgData name="Minninger, Jennifer" userId="d18c80b5-998b-4313-932d-6a007ad1ccd8" providerId="ADAL" clId="{016A32D8-E35C-4937-837A-6FE8ADC3BEF4}" dt="2023-02-07T17:04:50.463" v="5649" actId="26606"/>
          <ac:spMkLst>
            <pc:docMk/>
            <pc:sldMk cId="3342221525" sldId="286"/>
            <ac:spMk id="30" creationId="{23522FE7-5A29-4EF6-B1EF-2CA55748A772}"/>
          </ac:spMkLst>
        </pc:spChg>
        <pc:spChg chg="add del">
          <ac:chgData name="Minninger, Jennifer" userId="d18c80b5-998b-4313-932d-6a007ad1ccd8" providerId="ADAL" clId="{016A32D8-E35C-4937-837A-6FE8ADC3BEF4}" dt="2023-02-07T17:04:50.463" v="5649" actId="26606"/>
          <ac:spMkLst>
            <pc:docMk/>
            <pc:sldMk cId="3342221525" sldId="286"/>
            <ac:spMk id="34" creationId="{1BF0792A-0F2B-4A2E-AB38-0A4F18A3072D}"/>
          </ac:spMkLst>
        </pc:spChg>
        <pc:spChg chg="add del">
          <ac:chgData name="Minninger, Jennifer" userId="d18c80b5-998b-4313-932d-6a007ad1ccd8" providerId="ADAL" clId="{016A32D8-E35C-4937-837A-6FE8ADC3BEF4}" dt="2023-02-07T17:04:50.463" v="5649" actId="26606"/>
          <ac:spMkLst>
            <pc:docMk/>
            <pc:sldMk cId="3342221525" sldId="286"/>
            <ac:spMk id="35" creationId="{F57DB18D-C2F1-4C8C-8808-9C01ECE6834E}"/>
          </ac:spMkLst>
        </pc:spChg>
        <pc:grpChg chg="add del">
          <ac:chgData name="Minninger, Jennifer" userId="d18c80b5-998b-4313-932d-6a007ad1ccd8" providerId="ADAL" clId="{016A32D8-E35C-4937-837A-6FE8ADC3BEF4}" dt="2023-02-07T17:04:50.463" v="5649" actId="26606"/>
          <ac:grpSpMkLst>
            <pc:docMk/>
            <pc:sldMk cId="3342221525" sldId="286"/>
            <ac:grpSpMk id="36" creationId="{E5D935FA-3336-4941-9214-E250A5727F40}"/>
          </ac:grpSpMkLst>
        </pc:grpChg>
        <pc:picChg chg="add del">
          <ac:chgData name="Minninger, Jennifer" userId="d18c80b5-998b-4313-932d-6a007ad1ccd8" providerId="ADAL" clId="{016A32D8-E35C-4937-837A-6FE8ADC3BEF4}" dt="2023-02-07T17:04:45.953" v="5647" actId="26606"/>
          <ac:picMkLst>
            <pc:docMk/>
            <pc:sldMk cId="3342221525" sldId="286"/>
            <ac:picMk id="10" creationId="{C2192E09-EBC7-416C-B887-DFF915D7F43D}"/>
          </ac:picMkLst>
        </pc:picChg>
        <pc:picChg chg="add del">
          <ac:chgData name="Minninger, Jennifer" userId="d18c80b5-998b-4313-932d-6a007ad1ccd8" providerId="ADAL" clId="{016A32D8-E35C-4937-837A-6FE8ADC3BEF4}" dt="2023-02-07T17:04:45.953" v="5647" actId="26606"/>
          <ac:picMkLst>
            <pc:docMk/>
            <pc:sldMk cId="3342221525" sldId="286"/>
            <ac:picMk id="26" creationId="{4C401D57-600A-4C91-AC9A-14CA1ED6F7D8}"/>
          </ac:picMkLst>
        </pc:picChg>
        <pc:picChg chg="add del">
          <ac:chgData name="Minninger, Jennifer" userId="d18c80b5-998b-4313-932d-6a007ad1ccd8" providerId="ADAL" clId="{016A32D8-E35C-4937-837A-6FE8ADC3BEF4}" dt="2023-02-07T17:04:50.463" v="5649" actId="26606"/>
          <ac:picMkLst>
            <pc:docMk/>
            <pc:sldMk cId="3342221525" sldId="286"/>
            <ac:picMk id="31" creationId="{C2192E09-EBC7-416C-B887-DFF915D7F43D}"/>
          </ac:picMkLst>
        </pc:picChg>
        <pc:picChg chg="add del">
          <ac:chgData name="Minninger, Jennifer" userId="d18c80b5-998b-4313-932d-6a007ad1ccd8" providerId="ADAL" clId="{016A32D8-E35C-4937-837A-6FE8ADC3BEF4}" dt="2023-02-07T17:04:50.463" v="5649" actId="26606"/>
          <ac:picMkLst>
            <pc:docMk/>
            <pc:sldMk cId="3342221525" sldId="286"/>
            <ac:picMk id="40" creationId="{75CC23F7-9F20-4C4B-8608-BD4DE9728FA5}"/>
          </ac:picMkLst>
        </pc:picChg>
        <pc:cxnChg chg="add del">
          <ac:chgData name="Minninger, Jennifer" userId="d18c80b5-998b-4313-932d-6a007ad1ccd8" providerId="ADAL" clId="{016A32D8-E35C-4937-837A-6FE8ADC3BEF4}" dt="2023-02-07T17:04:45.953" v="5647" actId="26606"/>
          <ac:cxnSpMkLst>
            <pc:docMk/>
            <pc:sldMk cId="3342221525" sldId="286"/>
            <ac:cxnSpMk id="12" creationId="{2924498D-E084-44BE-A196-CFCE35564350}"/>
          </ac:cxnSpMkLst>
        </pc:cxnChg>
        <pc:cxnChg chg="add del">
          <ac:chgData name="Minninger, Jennifer" userId="d18c80b5-998b-4313-932d-6a007ad1ccd8" providerId="ADAL" clId="{016A32D8-E35C-4937-837A-6FE8ADC3BEF4}" dt="2023-02-07T17:04:45.953" v="5647" actId="26606"/>
          <ac:cxnSpMkLst>
            <pc:docMk/>
            <pc:sldMk cId="3342221525" sldId="286"/>
            <ac:cxnSpMk id="14" creationId="{3BBC7667-C352-4842-9AFD-E5C16AD002F4}"/>
          </ac:cxnSpMkLst>
        </pc:cxnChg>
        <pc:cxnChg chg="add del">
          <ac:chgData name="Minninger, Jennifer" userId="d18c80b5-998b-4313-932d-6a007ad1ccd8" providerId="ADAL" clId="{016A32D8-E35C-4937-837A-6FE8ADC3BEF4}" dt="2023-02-07T17:04:45.953" v="5647" actId="26606"/>
          <ac:cxnSpMkLst>
            <pc:docMk/>
            <pc:sldMk cId="3342221525" sldId="286"/>
            <ac:cxnSpMk id="28" creationId="{412BDC66-00FA-4A3F-9BC7-BE05FF7705F8}"/>
          </ac:cxnSpMkLst>
        </pc:cxnChg>
        <pc:cxnChg chg="add del">
          <ac:chgData name="Minninger, Jennifer" userId="d18c80b5-998b-4313-932d-6a007ad1ccd8" providerId="ADAL" clId="{016A32D8-E35C-4937-837A-6FE8ADC3BEF4}" dt="2023-02-07T17:04:50.463" v="5649" actId="26606"/>
          <ac:cxnSpMkLst>
            <pc:docMk/>
            <pc:sldMk cId="3342221525" sldId="286"/>
            <ac:cxnSpMk id="32" creationId="{2924498D-E084-44BE-A196-CFCE35564350}"/>
          </ac:cxnSpMkLst>
        </pc:cxnChg>
        <pc:cxnChg chg="add del">
          <ac:chgData name="Minninger, Jennifer" userId="d18c80b5-998b-4313-932d-6a007ad1ccd8" providerId="ADAL" clId="{016A32D8-E35C-4937-837A-6FE8ADC3BEF4}" dt="2023-02-07T17:04:50.463" v="5649" actId="26606"/>
          <ac:cxnSpMkLst>
            <pc:docMk/>
            <pc:sldMk cId="3342221525" sldId="286"/>
            <ac:cxnSpMk id="33" creationId="{3BBC7667-C352-4842-9AFD-E5C16AD002F4}"/>
          </ac:cxnSpMkLst>
        </pc:cxnChg>
        <pc:cxnChg chg="add del">
          <ac:chgData name="Minninger, Jennifer" userId="d18c80b5-998b-4313-932d-6a007ad1ccd8" providerId="ADAL" clId="{016A32D8-E35C-4937-837A-6FE8ADC3BEF4}" dt="2023-02-07T17:04:50.463" v="5649" actId="26606"/>
          <ac:cxnSpMkLst>
            <pc:docMk/>
            <pc:sldMk cId="3342221525" sldId="286"/>
            <ac:cxnSpMk id="38" creationId="{87F797D1-251E-41FE-9FF8-AD487DEF28AC}"/>
          </ac:cxnSpMkLst>
        </pc:cxnChg>
        <pc:cxnChg chg="add del">
          <ac:chgData name="Minninger, Jennifer" userId="d18c80b5-998b-4313-932d-6a007ad1ccd8" providerId="ADAL" clId="{016A32D8-E35C-4937-837A-6FE8ADC3BEF4}" dt="2023-02-07T17:04:50.463" v="5649" actId="26606"/>
          <ac:cxnSpMkLst>
            <pc:docMk/>
            <pc:sldMk cId="3342221525" sldId="286"/>
            <ac:cxnSpMk id="39" creationId="{09A0CE28-0E59-4F4D-9855-8A8DCE9A8EFE}"/>
          </ac:cxnSpMkLst>
        </pc:cxnChg>
      </pc:sldChg>
    </pc:docChg>
  </pc:docChgLst>
  <pc:docChgLst>
    <pc:chgData name="Minninger, Jennifer" userId="d18c80b5-998b-4313-932d-6a007ad1ccd8" providerId="ADAL" clId="{E87830FF-715B-4832-90FA-4A78CBD27948}"/>
    <pc:docChg chg="custSel addSld delSld modSld sldOrd">
      <pc:chgData name="Minninger, Jennifer" userId="d18c80b5-998b-4313-932d-6a007ad1ccd8" providerId="ADAL" clId="{E87830FF-715B-4832-90FA-4A78CBD27948}" dt="2022-12-14T18:28:50.999" v="1509" actId="680"/>
      <pc:docMkLst>
        <pc:docMk/>
      </pc:docMkLst>
      <pc:sldChg chg="modSp mod">
        <pc:chgData name="Minninger, Jennifer" userId="d18c80b5-998b-4313-932d-6a007ad1ccd8" providerId="ADAL" clId="{E87830FF-715B-4832-90FA-4A78CBD27948}" dt="2022-12-14T17:29:31.900" v="409" actId="20577"/>
        <pc:sldMkLst>
          <pc:docMk/>
          <pc:sldMk cId="3400716224" sldId="258"/>
        </pc:sldMkLst>
        <pc:spChg chg="mod">
          <ac:chgData name="Minninger, Jennifer" userId="d18c80b5-998b-4313-932d-6a007ad1ccd8" providerId="ADAL" clId="{E87830FF-715B-4832-90FA-4A78CBD27948}" dt="2022-12-14T17:29:31.900" v="409" actId="20577"/>
          <ac:spMkLst>
            <pc:docMk/>
            <pc:sldMk cId="3400716224" sldId="258"/>
            <ac:spMk id="3" creationId="{06972B08-5684-DD19-5B66-AE127DC165D8}"/>
          </ac:spMkLst>
        </pc:spChg>
      </pc:sldChg>
      <pc:sldChg chg="addSp delSp modSp mod modClrScheme chgLayout">
        <pc:chgData name="Minninger, Jennifer" userId="d18c80b5-998b-4313-932d-6a007ad1ccd8" providerId="ADAL" clId="{E87830FF-715B-4832-90FA-4A78CBD27948}" dt="2022-12-14T17:30:45.009" v="425" actId="20577"/>
        <pc:sldMkLst>
          <pc:docMk/>
          <pc:sldMk cId="3444493077" sldId="260"/>
        </pc:sldMkLst>
        <pc:spChg chg="del mod ord">
          <ac:chgData name="Minninger, Jennifer" userId="d18c80b5-998b-4313-932d-6a007ad1ccd8" providerId="ADAL" clId="{E87830FF-715B-4832-90FA-4A78CBD27948}" dt="2022-12-14T17:30:32.443" v="410" actId="700"/>
          <ac:spMkLst>
            <pc:docMk/>
            <pc:sldMk cId="3444493077" sldId="260"/>
            <ac:spMk id="2" creationId="{6B2AE4A3-B7C6-D593-92EB-1B4F629B4342}"/>
          </ac:spMkLst>
        </pc:spChg>
        <pc:spChg chg="del mod ord">
          <ac:chgData name="Minninger, Jennifer" userId="d18c80b5-998b-4313-932d-6a007ad1ccd8" providerId="ADAL" clId="{E87830FF-715B-4832-90FA-4A78CBD27948}" dt="2022-12-14T17:30:32.443" v="410" actId="700"/>
          <ac:spMkLst>
            <pc:docMk/>
            <pc:sldMk cId="3444493077" sldId="260"/>
            <ac:spMk id="3" creationId="{D3BA6088-D150-F88E-E64F-CA0EC9E72680}"/>
          </ac:spMkLst>
        </pc:spChg>
        <pc:spChg chg="del">
          <ac:chgData name="Minninger, Jennifer" userId="d18c80b5-998b-4313-932d-6a007ad1ccd8" providerId="ADAL" clId="{E87830FF-715B-4832-90FA-4A78CBD27948}" dt="2022-12-14T17:30:32.443" v="410" actId="700"/>
          <ac:spMkLst>
            <pc:docMk/>
            <pc:sldMk cId="3444493077" sldId="260"/>
            <ac:spMk id="4" creationId="{B374512B-0EE0-0AB8-9696-4A997383C20B}"/>
          </ac:spMkLst>
        </pc:spChg>
        <pc:spChg chg="add mod ord">
          <ac:chgData name="Minninger, Jennifer" userId="d18c80b5-998b-4313-932d-6a007ad1ccd8" providerId="ADAL" clId="{E87830FF-715B-4832-90FA-4A78CBD27948}" dt="2022-12-14T17:30:45.009" v="425" actId="20577"/>
          <ac:spMkLst>
            <pc:docMk/>
            <pc:sldMk cId="3444493077" sldId="260"/>
            <ac:spMk id="5" creationId="{D3B410B5-40FC-8C1A-EF7A-C328553A8A39}"/>
          </ac:spMkLst>
        </pc:spChg>
        <pc:spChg chg="add mod ord">
          <ac:chgData name="Minninger, Jennifer" userId="d18c80b5-998b-4313-932d-6a007ad1ccd8" providerId="ADAL" clId="{E87830FF-715B-4832-90FA-4A78CBD27948}" dt="2022-12-14T17:30:32.443" v="410" actId="700"/>
          <ac:spMkLst>
            <pc:docMk/>
            <pc:sldMk cId="3444493077" sldId="260"/>
            <ac:spMk id="6" creationId="{9C9A2D15-B1D5-F84B-127D-D08435518DAC}"/>
          </ac:spMkLst>
        </pc:spChg>
      </pc:sldChg>
      <pc:sldChg chg="addSp modSp new del mod modClrScheme chgLayout">
        <pc:chgData name="Minninger, Jennifer" userId="d18c80b5-998b-4313-932d-6a007ad1ccd8" providerId="ADAL" clId="{E87830FF-715B-4832-90FA-4A78CBD27948}" dt="2022-12-14T17:33:54.713" v="726" actId="2696"/>
        <pc:sldMkLst>
          <pc:docMk/>
          <pc:sldMk cId="271513167" sldId="261"/>
        </pc:sldMkLst>
        <pc:spChg chg="add mod">
          <ac:chgData name="Minninger, Jennifer" userId="d18c80b5-998b-4313-932d-6a007ad1ccd8" providerId="ADAL" clId="{E87830FF-715B-4832-90FA-4A78CBD27948}" dt="2022-12-14T17:31:35.151" v="467" actId="20577"/>
          <ac:spMkLst>
            <pc:docMk/>
            <pc:sldMk cId="271513167" sldId="261"/>
            <ac:spMk id="2" creationId="{F5121116-57FA-BB3D-8A12-B271F9E1FAEB}"/>
          </ac:spMkLst>
        </pc:spChg>
        <pc:spChg chg="add mod">
          <ac:chgData name="Minninger, Jennifer" userId="d18c80b5-998b-4313-932d-6a007ad1ccd8" providerId="ADAL" clId="{E87830FF-715B-4832-90FA-4A78CBD27948}" dt="2022-12-14T17:33:40.745" v="725" actId="20577"/>
          <ac:spMkLst>
            <pc:docMk/>
            <pc:sldMk cId="271513167" sldId="261"/>
            <ac:spMk id="3" creationId="{BE11B4A2-A19E-3194-F411-82382E6F5311}"/>
          </ac:spMkLst>
        </pc:spChg>
      </pc:sldChg>
      <pc:sldChg chg="addSp modSp new mod ord modClrScheme chgLayout">
        <pc:chgData name="Minninger, Jennifer" userId="d18c80b5-998b-4313-932d-6a007ad1ccd8" providerId="ADAL" clId="{E87830FF-715B-4832-90FA-4A78CBD27948}" dt="2022-12-14T17:49:55.996" v="1150" actId="13926"/>
        <pc:sldMkLst>
          <pc:docMk/>
          <pc:sldMk cId="1199141082" sldId="261"/>
        </pc:sldMkLst>
        <pc:spChg chg="mod ord">
          <ac:chgData name="Minninger, Jennifer" userId="d18c80b5-998b-4313-932d-6a007ad1ccd8" providerId="ADAL" clId="{E87830FF-715B-4832-90FA-4A78CBD27948}" dt="2022-12-14T17:49:01.987" v="1113" actId="700"/>
          <ac:spMkLst>
            <pc:docMk/>
            <pc:sldMk cId="1199141082" sldId="261"/>
            <ac:spMk id="2" creationId="{EE7D34B1-5BC5-76C6-2D9E-048E0F7579F4}"/>
          </ac:spMkLst>
        </pc:spChg>
        <pc:spChg chg="mod ord">
          <ac:chgData name="Minninger, Jennifer" userId="d18c80b5-998b-4313-932d-6a007ad1ccd8" providerId="ADAL" clId="{E87830FF-715B-4832-90FA-4A78CBD27948}" dt="2022-12-14T17:49:13.308" v="1117" actId="27636"/>
          <ac:spMkLst>
            <pc:docMk/>
            <pc:sldMk cId="1199141082" sldId="261"/>
            <ac:spMk id="3" creationId="{778EF17B-A6CA-CBE6-FE45-EC873742A01B}"/>
          </ac:spMkLst>
        </pc:spChg>
        <pc:spChg chg="add mod ord">
          <ac:chgData name="Minninger, Jennifer" userId="d18c80b5-998b-4313-932d-6a007ad1ccd8" providerId="ADAL" clId="{E87830FF-715B-4832-90FA-4A78CBD27948}" dt="2022-12-14T17:49:55.996" v="1150" actId="13926"/>
          <ac:spMkLst>
            <pc:docMk/>
            <pc:sldMk cId="1199141082" sldId="261"/>
            <ac:spMk id="4" creationId="{DDFBA2EC-0B53-5BC8-B2C5-7D770FB5D307}"/>
          </ac:spMkLst>
        </pc:spChg>
      </pc:sldChg>
      <pc:sldChg chg="modSp new mod">
        <pc:chgData name="Minninger, Jennifer" userId="d18c80b5-998b-4313-932d-6a007ad1ccd8" providerId="ADAL" clId="{E87830FF-715B-4832-90FA-4A78CBD27948}" dt="2022-12-14T18:01:39.287" v="1424" actId="20577"/>
        <pc:sldMkLst>
          <pc:docMk/>
          <pc:sldMk cId="1947484343" sldId="262"/>
        </pc:sldMkLst>
        <pc:spChg chg="mod">
          <ac:chgData name="Minninger, Jennifer" userId="d18c80b5-998b-4313-932d-6a007ad1ccd8" providerId="ADAL" clId="{E87830FF-715B-4832-90FA-4A78CBD27948}" dt="2022-12-14T17:51:03.368" v="1195" actId="20577"/>
          <ac:spMkLst>
            <pc:docMk/>
            <pc:sldMk cId="1947484343" sldId="262"/>
            <ac:spMk id="2" creationId="{922648FF-48DB-C20C-646C-C35950304E3F}"/>
          </ac:spMkLst>
        </pc:spChg>
        <pc:spChg chg="mod">
          <ac:chgData name="Minninger, Jennifer" userId="d18c80b5-998b-4313-932d-6a007ad1ccd8" providerId="ADAL" clId="{E87830FF-715B-4832-90FA-4A78CBD27948}" dt="2022-12-14T18:01:39.287" v="1424" actId="20577"/>
          <ac:spMkLst>
            <pc:docMk/>
            <pc:sldMk cId="1947484343" sldId="262"/>
            <ac:spMk id="3" creationId="{90BA49D3-967D-5080-E2A4-BB4A5637199E}"/>
          </ac:spMkLst>
        </pc:spChg>
      </pc:sldChg>
      <pc:sldChg chg="addSp delSp modSp new mod">
        <pc:chgData name="Minninger, Jennifer" userId="d18c80b5-998b-4313-932d-6a007ad1ccd8" providerId="ADAL" clId="{E87830FF-715B-4832-90FA-4A78CBD27948}" dt="2022-12-14T18:21:33.979" v="1479" actId="1076"/>
        <pc:sldMkLst>
          <pc:docMk/>
          <pc:sldMk cId="2011848076" sldId="263"/>
        </pc:sldMkLst>
        <pc:picChg chg="add del mod">
          <ac:chgData name="Minninger, Jennifer" userId="d18c80b5-998b-4313-932d-6a007ad1ccd8" providerId="ADAL" clId="{E87830FF-715B-4832-90FA-4A78CBD27948}" dt="2022-12-14T18:04:17.658" v="1435" actId="21"/>
          <ac:picMkLst>
            <pc:docMk/>
            <pc:sldMk cId="2011848076" sldId="263"/>
            <ac:picMk id="3" creationId="{F2FD723A-2DAF-581C-C8FC-3CB1D0F8CB09}"/>
          </ac:picMkLst>
        </pc:picChg>
        <pc:picChg chg="add mod">
          <ac:chgData name="Minninger, Jennifer" userId="d18c80b5-998b-4313-932d-6a007ad1ccd8" providerId="ADAL" clId="{E87830FF-715B-4832-90FA-4A78CBD27948}" dt="2022-12-14T18:21:33.979" v="1479" actId="1076"/>
          <ac:picMkLst>
            <pc:docMk/>
            <pc:sldMk cId="2011848076" sldId="263"/>
            <ac:picMk id="5" creationId="{E61B6486-906F-B2CC-BD54-3BE1AC1D6402}"/>
          </ac:picMkLst>
        </pc:picChg>
        <pc:picChg chg="add del mod">
          <ac:chgData name="Minninger, Jennifer" userId="d18c80b5-998b-4313-932d-6a007ad1ccd8" providerId="ADAL" clId="{E87830FF-715B-4832-90FA-4A78CBD27948}" dt="2022-12-14T18:10:26.413" v="1449" actId="21"/>
          <ac:picMkLst>
            <pc:docMk/>
            <pc:sldMk cId="2011848076" sldId="263"/>
            <ac:picMk id="7" creationId="{56635C94-7326-71B0-D19A-BE616355E713}"/>
          </ac:picMkLst>
        </pc:picChg>
      </pc:sldChg>
      <pc:sldChg chg="addSp delSp modSp new mod">
        <pc:chgData name="Minninger, Jennifer" userId="d18c80b5-998b-4313-932d-6a007ad1ccd8" providerId="ADAL" clId="{E87830FF-715B-4832-90FA-4A78CBD27948}" dt="2022-12-14T18:21:05.304" v="1477" actId="14100"/>
        <pc:sldMkLst>
          <pc:docMk/>
          <pc:sldMk cId="3667691613" sldId="264"/>
        </pc:sldMkLst>
        <pc:spChg chg="add mod">
          <ac:chgData name="Minninger, Jennifer" userId="d18c80b5-998b-4313-932d-6a007ad1ccd8" providerId="ADAL" clId="{E87830FF-715B-4832-90FA-4A78CBD27948}" dt="2022-12-14T18:20:36.608" v="1475" actId="14100"/>
          <ac:spMkLst>
            <pc:docMk/>
            <pc:sldMk cId="3667691613" sldId="264"/>
            <ac:spMk id="10" creationId="{E5C7AF4E-5D7E-FEC6-9FC8-DC9403184D10}"/>
          </ac:spMkLst>
        </pc:spChg>
        <pc:spChg chg="add mod">
          <ac:chgData name="Minninger, Jennifer" userId="d18c80b5-998b-4313-932d-6a007ad1ccd8" providerId="ADAL" clId="{E87830FF-715B-4832-90FA-4A78CBD27948}" dt="2022-12-14T18:20:29.799" v="1474" actId="14100"/>
          <ac:spMkLst>
            <pc:docMk/>
            <pc:sldMk cId="3667691613" sldId="264"/>
            <ac:spMk id="11" creationId="{30D7A832-5EA1-2611-7739-78BC5367C4F6}"/>
          </ac:spMkLst>
        </pc:spChg>
        <pc:picChg chg="add del mod">
          <ac:chgData name="Minninger, Jennifer" userId="d18c80b5-998b-4313-932d-6a007ad1ccd8" providerId="ADAL" clId="{E87830FF-715B-4832-90FA-4A78CBD27948}" dt="2022-12-14T18:13:14.256" v="1452" actId="21"/>
          <ac:picMkLst>
            <pc:docMk/>
            <pc:sldMk cId="3667691613" sldId="264"/>
            <ac:picMk id="3" creationId="{EDB774D0-1C3F-FDAE-0EFB-3889431C7883}"/>
          </ac:picMkLst>
        </pc:picChg>
        <pc:picChg chg="add mod">
          <ac:chgData name="Minninger, Jennifer" userId="d18c80b5-998b-4313-932d-6a007ad1ccd8" providerId="ADAL" clId="{E87830FF-715B-4832-90FA-4A78CBD27948}" dt="2022-12-14T18:19:14.290" v="1468" actId="14100"/>
          <ac:picMkLst>
            <pc:docMk/>
            <pc:sldMk cId="3667691613" sldId="264"/>
            <ac:picMk id="5" creationId="{F68958C0-86F9-B6E3-992D-24211F763833}"/>
          </ac:picMkLst>
        </pc:picChg>
        <pc:picChg chg="add del mod">
          <ac:chgData name="Minninger, Jennifer" userId="d18c80b5-998b-4313-932d-6a007ad1ccd8" providerId="ADAL" clId="{E87830FF-715B-4832-90FA-4A78CBD27948}" dt="2022-12-14T18:15:20.211" v="1461" actId="21"/>
          <ac:picMkLst>
            <pc:docMk/>
            <pc:sldMk cId="3667691613" sldId="264"/>
            <ac:picMk id="7" creationId="{9024C9B0-7E6F-2E2F-6490-FD41E52B9156}"/>
          </ac:picMkLst>
        </pc:picChg>
        <pc:picChg chg="add mod">
          <ac:chgData name="Minninger, Jennifer" userId="d18c80b5-998b-4313-932d-6a007ad1ccd8" providerId="ADAL" clId="{E87830FF-715B-4832-90FA-4A78CBD27948}" dt="2022-12-14T18:21:05.304" v="1477" actId="14100"/>
          <ac:picMkLst>
            <pc:docMk/>
            <pc:sldMk cId="3667691613" sldId="264"/>
            <ac:picMk id="9" creationId="{5F7D4772-9AD9-9554-CB1B-2BF60FA3ACD4}"/>
          </ac:picMkLst>
        </pc:picChg>
      </pc:sldChg>
      <pc:sldChg chg="modSp new mod ord">
        <pc:chgData name="Minninger, Jennifer" userId="d18c80b5-998b-4313-932d-6a007ad1ccd8" providerId="ADAL" clId="{E87830FF-715B-4832-90FA-4A78CBD27948}" dt="2022-12-14T18:27:30.857" v="1494" actId="20577"/>
        <pc:sldMkLst>
          <pc:docMk/>
          <pc:sldMk cId="3611362740" sldId="265"/>
        </pc:sldMkLst>
        <pc:spChg chg="mod">
          <ac:chgData name="Minninger, Jennifer" userId="d18c80b5-998b-4313-932d-6a007ad1ccd8" providerId="ADAL" clId="{E87830FF-715B-4832-90FA-4A78CBD27948}" dt="2022-12-14T18:27:30.857" v="1494" actId="20577"/>
          <ac:spMkLst>
            <pc:docMk/>
            <pc:sldMk cId="3611362740" sldId="265"/>
            <ac:spMk id="2" creationId="{994A2080-9A84-9E4A-93E6-9CDEE8D2030F}"/>
          </ac:spMkLst>
        </pc:spChg>
      </pc:sldChg>
      <pc:sldChg chg="modSp new mod">
        <pc:chgData name="Minninger, Jennifer" userId="d18c80b5-998b-4313-932d-6a007ad1ccd8" providerId="ADAL" clId="{E87830FF-715B-4832-90FA-4A78CBD27948}" dt="2022-12-14T18:28:40.419" v="1508" actId="20577"/>
        <pc:sldMkLst>
          <pc:docMk/>
          <pc:sldMk cId="102160839" sldId="266"/>
        </pc:sldMkLst>
        <pc:spChg chg="mod">
          <ac:chgData name="Minninger, Jennifer" userId="d18c80b5-998b-4313-932d-6a007ad1ccd8" providerId="ADAL" clId="{E87830FF-715B-4832-90FA-4A78CBD27948}" dt="2022-12-14T18:28:40.419" v="1508" actId="20577"/>
          <ac:spMkLst>
            <pc:docMk/>
            <pc:sldMk cId="102160839" sldId="266"/>
            <ac:spMk id="2" creationId="{1FEF3872-769D-F333-45F7-32A5BA1E18A4}"/>
          </ac:spMkLst>
        </pc:spChg>
      </pc:sldChg>
      <pc:sldChg chg="new">
        <pc:chgData name="Minninger, Jennifer" userId="d18c80b5-998b-4313-932d-6a007ad1ccd8" providerId="ADAL" clId="{E87830FF-715B-4832-90FA-4A78CBD27948}" dt="2022-12-14T18:28:50.999" v="1509" actId="680"/>
        <pc:sldMkLst>
          <pc:docMk/>
          <pc:sldMk cId="2013788842"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D26D4-49A4-4588-8C59-A204807515D4}"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A6FDF45D-0EA8-4E63-BEB9-81DAC23F89CB}">
      <dgm:prSet/>
      <dgm:spPr/>
      <dgm:t>
        <a:bodyPr/>
        <a:lstStyle/>
        <a:p>
          <a:r>
            <a:rPr lang="en-US" dirty="0"/>
            <a:t>731 – COMPUTER EQUIPMENT =/&gt; $250 per item BUT &lt; $5000</a:t>
          </a:r>
        </a:p>
      </dgm:t>
    </dgm:pt>
    <dgm:pt modelId="{154D0B9B-6A1E-4680-9E8E-A416AF3E025E}" type="parTrans" cxnId="{E35A81E3-D07D-4824-9058-4D27BFEDDABF}">
      <dgm:prSet/>
      <dgm:spPr/>
      <dgm:t>
        <a:bodyPr/>
        <a:lstStyle/>
        <a:p>
          <a:endParaRPr lang="en-US"/>
        </a:p>
      </dgm:t>
    </dgm:pt>
    <dgm:pt modelId="{A41C0C2C-9267-4D4E-9532-553F514B5C8E}" type="sibTrans" cxnId="{E35A81E3-D07D-4824-9058-4D27BFEDDABF}">
      <dgm:prSet/>
      <dgm:spPr/>
      <dgm:t>
        <a:bodyPr/>
        <a:lstStyle/>
        <a:p>
          <a:endParaRPr lang="en-US"/>
        </a:p>
      </dgm:t>
    </dgm:pt>
    <dgm:pt modelId="{12B22851-9EF2-4A15-8338-15FFD6038892}">
      <dgm:prSet/>
      <dgm:spPr/>
      <dgm:t>
        <a:bodyPr/>
        <a:lstStyle/>
        <a:p>
          <a:r>
            <a:rPr lang="en-US"/>
            <a:t>733 – COMPUTER EQUIPMENT =/&gt; $5000</a:t>
          </a:r>
        </a:p>
      </dgm:t>
    </dgm:pt>
    <dgm:pt modelId="{99933460-1966-4E31-8313-E7AE56FAE40C}" type="parTrans" cxnId="{EFB69572-409F-422E-BBA1-91A72975168B}">
      <dgm:prSet/>
      <dgm:spPr/>
      <dgm:t>
        <a:bodyPr/>
        <a:lstStyle/>
        <a:p>
          <a:endParaRPr lang="en-US"/>
        </a:p>
      </dgm:t>
    </dgm:pt>
    <dgm:pt modelId="{71C06575-967C-4B70-9CED-0AF82CB06A24}" type="sibTrans" cxnId="{EFB69572-409F-422E-BBA1-91A72975168B}">
      <dgm:prSet/>
      <dgm:spPr/>
      <dgm:t>
        <a:bodyPr/>
        <a:lstStyle/>
        <a:p>
          <a:endParaRPr lang="en-US"/>
        </a:p>
      </dgm:t>
    </dgm:pt>
    <dgm:pt modelId="{D0AB89DA-73D6-4F8F-A9B8-63CB14F4D7D2}">
      <dgm:prSet/>
      <dgm:spPr/>
      <dgm:t>
        <a:bodyPr/>
        <a:lstStyle/>
        <a:p>
          <a:r>
            <a:rPr lang="en-US"/>
            <a:t>735 – EQUIPMENT &amp; FURNITURE =/&gt; $1000 BUT &lt; $5000</a:t>
          </a:r>
        </a:p>
      </dgm:t>
    </dgm:pt>
    <dgm:pt modelId="{1F4B677B-CE09-4A1C-8516-D23F3A95DA3B}" type="parTrans" cxnId="{AD184208-E9D8-4F35-96DA-844D7223C409}">
      <dgm:prSet/>
      <dgm:spPr/>
      <dgm:t>
        <a:bodyPr/>
        <a:lstStyle/>
        <a:p>
          <a:endParaRPr lang="en-US"/>
        </a:p>
      </dgm:t>
    </dgm:pt>
    <dgm:pt modelId="{412D2487-C673-41EA-9787-FFA10A0651D8}" type="sibTrans" cxnId="{AD184208-E9D8-4F35-96DA-844D7223C409}">
      <dgm:prSet/>
      <dgm:spPr/>
      <dgm:t>
        <a:bodyPr/>
        <a:lstStyle/>
        <a:p>
          <a:endParaRPr lang="en-US"/>
        </a:p>
      </dgm:t>
    </dgm:pt>
    <dgm:pt modelId="{428C9F3D-586F-41EA-8BAB-4E2F6C2F116C}">
      <dgm:prSet/>
      <dgm:spPr/>
      <dgm:t>
        <a:bodyPr/>
        <a:lstStyle/>
        <a:p>
          <a:r>
            <a:rPr lang="en-US"/>
            <a:t>737 – EQUIPMENT &amp; FURNITURE =/&gt; $5000</a:t>
          </a:r>
        </a:p>
      </dgm:t>
    </dgm:pt>
    <dgm:pt modelId="{78233035-A7EE-4948-8481-63ED97F43C1F}" type="parTrans" cxnId="{55F5215B-C852-4D97-818C-51AEE148D669}">
      <dgm:prSet/>
      <dgm:spPr/>
      <dgm:t>
        <a:bodyPr/>
        <a:lstStyle/>
        <a:p>
          <a:endParaRPr lang="en-US"/>
        </a:p>
      </dgm:t>
    </dgm:pt>
    <dgm:pt modelId="{A13F0CD7-1A3A-4415-9E25-1336F4C3E25A}" type="sibTrans" cxnId="{55F5215B-C852-4D97-818C-51AEE148D669}">
      <dgm:prSet/>
      <dgm:spPr/>
      <dgm:t>
        <a:bodyPr/>
        <a:lstStyle/>
        <a:p>
          <a:endParaRPr lang="en-US"/>
        </a:p>
      </dgm:t>
    </dgm:pt>
    <dgm:pt modelId="{1C40051B-79B7-441B-BDA6-99FF526E29F3}">
      <dgm:prSet/>
      <dgm:spPr/>
      <dgm:t>
        <a:bodyPr/>
        <a:lstStyle/>
        <a:p>
          <a:r>
            <a:rPr lang="en-US"/>
            <a:t>751 – IMPROVEMENTS OTHER THAT BLDGS =/&gt; $1000 BUT &gt;$25,000                         (FENCING, SIGNS, SPRINKLERS, SIDEWALKS, PLAYGROUND, ETC.)</a:t>
          </a:r>
        </a:p>
      </dgm:t>
    </dgm:pt>
    <dgm:pt modelId="{42F9A62A-E48D-44DB-BF38-82F94150129D}" type="parTrans" cxnId="{5FB1824A-5E47-4607-A866-0CEE278B5FFC}">
      <dgm:prSet/>
      <dgm:spPr/>
      <dgm:t>
        <a:bodyPr/>
        <a:lstStyle/>
        <a:p>
          <a:endParaRPr lang="en-US"/>
        </a:p>
      </dgm:t>
    </dgm:pt>
    <dgm:pt modelId="{7942AD00-F25D-480C-94B9-C99141B73115}" type="sibTrans" cxnId="{5FB1824A-5E47-4607-A866-0CEE278B5FFC}">
      <dgm:prSet/>
      <dgm:spPr/>
      <dgm:t>
        <a:bodyPr/>
        <a:lstStyle/>
        <a:p>
          <a:endParaRPr lang="en-US"/>
        </a:p>
      </dgm:t>
    </dgm:pt>
    <dgm:pt modelId="{84BB9364-2382-431C-ACFB-22253B65B31D}">
      <dgm:prSet/>
      <dgm:spPr/>
      <dgm:t>
        <a:bodyPr/>
        <a:lstStyle/>
        <a:p>
          <a:r>
            <a:rPr lang="en-US"/>
            <a:t>753 – IMPROVEMENTS OTHER THAN BUILDINGS =/&gt; $25,000 (FENCING, SIGNS, SPRINKLERS, SIDEWALKS, PLAYGROUND, ETC.)</a:t>
          </a:r>
        </a:p>
      </dgm:t>
    </dgm:pt>
    <dgm:pt modelId="{60764027-9B42-4335-992B-D35696E1F063}" type="parTrans" cxnId="{FCBD198C-4D02-4D0E-9BF8-A4270546F371}">
      <dgm:prSet/>
      <dgm:spPr/>
      <dgm:t>
        <a:bodyPr/>
        <a:lstStyle/>
        <a:p>
          <a:endParaRPr lang="en-US"/>
        </a:p>
      </dgm:t>
    </dgm:pt>
    <dgm:pt modelId="{9FF8FC12-CC1E-439E-8325-8C95AFB03F02}" type="sibTrans" cxnId="{FCBD198C-4D02-4D0E-9BF8-A4270546F371}">
      <dgm:prSet/>
      <dgm:spPr/>
      <dgm:t>
        <a:bodyPr/>
        <a:lstStyle/>
        <a:p>
          <a:endParaRPr lang="en-US"/>
        </a:p>
      </dgm:t>
    </dgm:pt>
    <dgm:pt modelId="{73D45F83-3137-432D-BEE6-38FB12A29D76}">
      <dgm:prSet/>
      <dgm:spPr/>
      <dgm:t>
        <a:bodyPr/>
        <a:lstStyle/>
        <a:p>
          <a:r>
            <a:rPr lang="en-US"/>
            <a:t>771 – CARS &amp; TRUCKS =/&lt; $5000		</a:t>
          </a:r>
        </a:p>
      </dgm:t>
    </dgm:pt>
    <dgm:pt modelId="{113DDF6F-91F1-4AA2-A2B1-364D5ECBF679}" type="parTrans" cxnId="{E7210E27-D815-45EF-B9B5-70F782C25E65}">
      <dgm:prSet/>
      <dgm:spPr/>
      <dgm:t>
        <a:bodyPr/>
        <a:lstStyle/>
        <a:p>
          <a:endParaRPr lang="en-US"/>
        </a:p>
      </dgm:t>
    </dgm:pt>
    <dgm:pt modelId="{479DA07F-CD68-4B52-BD07-6C7EA9407B0C}" type="sibTrans" cxnId="{E7210E27-D815-45EF-B9B5-70F782C25E65}">
      <dgm:prSet/>
      <dgm:spPr/>
      <dgm:t>
        <a:bodyPr/>
        <a:lstStyle/>
        <a:p>
          <a:endParaRPr lang="en-US"/>
        </a:p>
      </dgm:t>
    </dgm:pt>
    <dgm:pt modelId="{C8B0982D-8200-44BF-B234-AC10452FA50A}">
      <dgm:prSet/>
      <dgm:spPr/>
      <dgm:t>
        <a:bodyPr/>
        <a:lstStyle/>
        <a:p>
          <a:r>
            <a:rPr lang="en-US"/>
            <a:t>772 – CARS &amp; TRUCKS =/&gt; $5000</a:t>
          </a:r>
        </a:p>
      </dgm:t>
    </dgm:pt>
    <dgm:pt modelId="{FF0DA167-A61D-40F7-A048-3722BB11B9ED}" type="parTrans" cxnId="{32DDAB21-15DD-4B68-A7C7-74B7D4978771}">
      <dgm:prSet/>
      <dgm:spPr/>
      <dgm:t>
        <a:bodyPr/>
        <a:lstStyle/>
        <a:p>
          <a:endParaRPr lang="en-US"/>
        </a:p>
      </dgm:t>
    </dgm:pt>
    <dgm:pt modelId="{E1DCD586-6FAD-414F-9646-3E36E919E2F0}" type="sibTrans" cxnId="{32DDAB21-15DD-4B68-A7C7-74B7D4978771}">
      <dgm:prSet/>
      <dgm:spPr/>
      <dgm:t>
        <a:bodyPr/>
        <a:lstStyle/>
        <a:p>
          <a:endParaRPr lang="en-US"/>
        </a:p>
      </dgm:t>
    </dgm:pt>
    <dgm:pt modelId="{D18D1748-B302-4EA3-B6C8-5A2EBB966B85}">
      <dgm:prSet/>
      <dgm:spPr/>
      <dgm:t>
        <a:bodyPr/>
        <a:lstStyle/>
        <a:p>
          <a:r>
            <a:rPr lang="en-US"/>
            <a:t>775 – OTHER MOBILE EQUIP – (RIDING MOWERS/TRACTORS) =/&lt; $5000</a:t>
          </a:r>
        </a:p>
      </dgm:t>
    </dgm:pt>
    <dgm:pt modelId="{AE84EFF2-9B2B-4518-96A7-B4874873C1A9}" type="parTrans" cxnId="{12724882-C458-4794-B6C7-A93CCBA8D1D4}">
      <dgm:prSet/>
      <dgm:spPr/>
      <dgm:t>
        <a:bodyPr/>
        <a:lstStyle/>
        <a:p>
          <a:endParaRPr lang="en-US"/>
        </a:p>
      </dgm:t>
    </dgm:pt>
    <dgm:pt modelId="{BBEB271E-440C-4388-AA69-8DD8AE69DE62}" type="sibTrans" cxnId="{12724882-C458-4794-B6C7-A93CCBA8D1D4}">
      <dgm:prSet/>
      <dgm:spPr/>
      <dgm:t>
        <a:bodyPr/>
        <a:lstStyle/>
        <a:p>
          <a:endParaRPr lang="en-US"/>
        </a:p>
      </dgm:t>
    </dgm:pt>
    <dgm:pt modelId="{CE776BDD-327C-4E71-9518-710C3C3AF535}">
      <dgm:prSet/>
      <dgm:spPr/>
      <dgm:t>
        <a:bodyPr/>
        <a:lstStyle/>
        <a:p>
          <a:r>
            <a:rPr lang="en-US"/>
            <a:t>776 – OTHER MOBILE EQUIP – (MOWERS/TRACTORS – DEPRECIABLE) =/&gt; $5000</a:t>
          </a:r>
        </a:p>
      </dgm:t>
    </dgm:pt>
    <dgm:pt modelId="{22AEB75D-CEA2-4597-A371-F8182257AAD2}" type="parTrans" cxnId="{4504BA4B-1265-47DF-9272-40F76B87B204}">
      <dgm:prSet/>
      <dgm:spPr/>
      <dgm:t>
        <a:bodyPr/>
        <a:lstStyle/>
        <a:p>
          <a:endParaRPr lang="en-US"/>
        </a:p>
      </dgm:t>
    </dgm:pt>
    <dgm:pt modelId="{064D8DD3-5ABE-4A5A-82E6-0101B9E0675A}" type="sibTrans" cxnId="{4504BA4B-1265-47DF-9272-40F76B87B204}">
      <dgm:prSet/>
      <dgm:spPr/>
      <dgm:t>
        <a:bodyPr/>
        <a:lstStyle/>
        <a:p>
          <a:endParaRPr lang="en-US"/>
        </a:p>
      </dgm:t>
    </dgm:pt>
    <dgm:pt modelId="{2AF3C142-2F95-4B3F-AD39-53C1BC9A1913}" type="pres">
      <dgm:prSet presAssocID="{C47D26D4-49A4-4588-8C59-A204807515D4}" presName="vert0" presStyleCnt="0">
        <dgm:presLayoutVars>
          <dgm:dir/>
          <dgm:animOne val="branch"/>
          <dgm:animLvl val="lvl"/>
        </dgm:presLayoutVars>
      </dgm:prSet>
      <dgm:spPr/>
      <dgm:t>
        <a:bodyPr/>
        <a:lstStyle/>
        <a:p>
          <a:endParaRPr lang="en-US"/>
        </a:p>
      </dgm:t>
    </dgm:pt>
    <dgm:pt modelId="{61155B91-6E45-4DD5-A422-13DF47790114}" type="pres">
      <dgm:prSet presAssocID="{A6FDF45D-0EA8-4E63-BEB9-81DAC23F89CB}" presName="thickLine" presStyleLbl="alignNode1" presStyleIdx="0" presStyleCnt="10"/>
      <dgm:spPr/>
    </dgm:pt>
    <dgm:pt modelId="{192B10D8-1386-458F-98FA-32D7043E96DC}" type="pres">
      <dgm:prSet presAssocID="{A6FDF45D-0EA8-4E63-BEB9-81DAC23F89CB}" presName="horz1" presStyleCnt="0"/>
      <dgm:spPr/>
    </dgm:pt>
    <dgm:pt modelId="{9136DF9B-80E5-4E5A-AB97-82C8FC9CE97D}" type="pres">
      <dgm:prSet presAssocID="{A6FDF45D-0EA8-4E63-BEB9-81DAC23F89CB}" presName="tx1" presStyleLbl="revTx" presStyleIdx="0" presStyleCnt="10"/>
      <dgm:spPr/>
      <dgm:t>
        <a:bodyPr/>
        <a:lstStyle/>
        <a:p>
          <a:endParaRPr lang="en-US"/>
        </a:p>
      </dgm:t>
    </dgm:pt>
    <dgm:pt modelId="{9EC866DE-EF07-4DF9-9736-B8F51F93BA78}" type="pres">
      <dgm:prSet presAssocID="{A6FDF45D-0EA8-4E63-BEB9-81DAC23F89CB}" presName="vert1" presStyleCnt="0"/>
      <dgm:spPr/>
    </dgm:pt>
    <dgm:pt modelId="{55A18406-4685-4995-BE33-6FD66C9B97E4}" type="pres">
      <dgm:prSet presAssocID="{12B22851-9EF2-4A15-8338-15FFD6038892}" presName="thickLine" presStyleLbl="alignNode1" presStyleIdx="1" presStyleCnt="10"/>
      <dgm:spPr/>
    </dgm:pt>
    <dgm:pt modelId="{44D6A071-04CB-4C5D-B969-A4BA5E213C5F}" type="pres">
      <dgm:prSet presAssocID="{12B22851-9EF2-4A15-8338-15FFD6038892}" presName="horz1" presStyleCnt="0"/>
      <dgm:spPr/>
    </dgm:pt>
    <dgm:pt modelId="{604A87DB-BBBB-4EBF-8F6F-98E0B5C4DB58}" type="pres">
      <dgm:prSet presAssocID="{12B22851-9EF2-4A15-8338-15FFD6038892}" presName="tx1" presStyleLbl="revTx" presStyleIdx="1" presStyleCnt="10"/>
      <dgm:spPr/>
      <dgm:t>
        <a:bodyPr/>
        <a:lstStyle/>
        <a:p>
          <a:endParaRPr lang="en-US"/>
        </a:p>
      </dgm:t>
    </dgm:pt>
    <dgm:pt modelId="{D753A4C3-AC84-4070-8DBB-21DAF78CA218}" type="pres">
      <dgm:prSet presAssocID="{12B22851-9EF2-4A15-8338-15FFD6038892}" presName="vert1" presStyleCnt="0"/>
      <dgm:spPr/>
    </dgm:pt>
    <dgm:pt modelId="{C482F49B-AA23-4421-9A19-5FFEEF3F4F5F}" type="pres">
      <dgm:prSet presAssocID="{D0AB89DA-73D6-4F8F-A9B8-63CB14F4D7D2}" presName="thickLine" presStyleLbl="alignNode1" presStyleIdx="2" presStyleCnt="10"/>
      <dgm:spPr/>
    </dgm:pt>
    <dgm:pt modelId="{AAB6A9B3-265D-4733-B554-D7313325725E}" type="pres">
      <dgm:prSet presAssocID="{D0AB89DA-73D6-4F8F-A9B8-63CB14F4D7D2}" presName="horz1" presStyleCnt="0"/>
      <dgm:spPr/>
    </dgm:pt>
    <dgm:pt modelId="{CE941628-35A0-4A33-B795-5B6679AB045D}" type="pres">
      <dgm:prSet presAssocID="{D0AB89DA-73D6-4F8F-A9B8-63CB14F4D7D2}" presName="tx1" presStyleLbl="revTx" presStyleIdx="2" presStyleCnt="10"/>
      <dgm:spPr/>
      <dgm:t>
        <a:bodyPr/>
        <a:lstStyle/>
        <a:p>
          <a:endParaRPr lang="en-US"/>
        </a:p>
      </dgm:t>
    </dgm:pt>
    <dgm:pt modelId="{42EE32A6-EF38-4CDA-8062-0CBEAF53C589}" type="pres">
      <dgm:prSet presAssocID="{D0AB89DA-73D6-4F8F-A9B8-63CB14F4D7D2}" presName="vert1" presStyleCnt="0"/>
      <dgm:spPr/>
    </dgm:pt>
    <dgm:pt modelId="{C7B37E49-596D-4740-9371-AF35D0EB1641}" type="pres">
      <dgm:prSet presAssocID="{428C9F3D-586F-41EA-8BAB-4E2F6C2F116C}" presName="thickLine" presStyleLbl="alignNode1" presStyleIdx="3" presStyleCnt="10"/>
      <dgm:spPr/>
    </dgm:pt>
    <dgm:pt modelId="{EF31F76E-3C73-40F9-98D8-75E30245E9D3}" type="pres">
      <dgm:prSet presAssocID="{428C9F3D-586F-41EA-8BAB-4E2F6C2F116C}" presName="horz1" presStyleCnt="0"/>
      <dgm:spPr/>
    </dgm:pt>
    <dgm:pt modelId="{F39C41BC-F310-4E38-AE3A-D93732C1E336}" type="pres">
      <dgm:prSet presAssocID="{428C9F3D-586F-41EA-8BAB-4E2F6C2F116C}" presName="tx1" presStyleLbl="revTx" presStyleIdx="3" presStyleCnt="10"/>
      <dgm:spPr/>
      <dgm:t>
        <a:bodyPr/>
        <a:lstStyle/>
        <a:p>
          <a:endParaRPr lang="en-US"/>
        </a:p>
      </dgm:t>
    </dgm:pt>
    <dgm:pt modelId="{12E59B24-55BE-4790-8881-77C44DC316A0}" type="pres">
      <dgm:prSet presAssocID="{428C9F3D-586F-41EA-8BAB-4E2F6C2F116C}" presName="vert1" presStyleCnt="0"/>
      <dgm:spPr/>
    </dgm:pt>
    <dgm:pt modelId="{716DEF7B-9970-43A8-998D-9875E7B7A916}" type="pres">
      <dgm:prSet presAssocID="{1C40051B-79B7-441B-BDA6-99FF526E29F3}" presName="thickLine" presStyleLbl="alignNode1" presStyleIdx="4" presStyleCnt="10"/>
      <dgm:spPr/>
    </dgm:pt>
    <dgm:pt modelId="{675F8385-4D8F-4ED0-A6AE-5F9E21F16294}" type="pres">
      <dgm:prSet presAssocID="{1C40051B-79B7-441B-BDA6-99FF526E29F3}" presName="horz1" presStyleCnt="0"/>
      <dgm:spPr/>
    </dgm:pt>
    <dgm:pt modelId="{C1E1EC1D-97B5-4F02-AC21-8490BDD71C9A}" type="pres">
      <dgm:prSet presAssocID="{1C40051B-79B7-441B-BDA6-99FF526E29F3}" presName="tx1" presStyleLbl="revTx" presStyleIdx="4" presStyleCnt="10"/>
      <dgm:spPr/>
      <dgm:t>
        <a:bodyPr/>
        <a:lstStyle/>
        <a:p>
          <a:endParaRPr lang="en-US"/>
        </a:p>
      </dgm:t>
    </dgm:pt>
    <dgm:pt modelId="{4B7D89D9-E44F-4CEF-9299-DD2C193F72C4}" type="pres">
      <dgm:prSet presAssocID="{1C40051B-79B7-441B-BDA6-99FF526E29F3}" presName="vert1" presStyleCnt="0"/>
      <dgm:spPr/>
    </dgm:pt>
    <dgm:pt modelId="{AADD6C65-E89D-4109-8983-A33246C627EA}" type="pres">
      <dgm:prSet presAssocID="{84BB9364-2382-431C-ACFB-22253B65B31D}" presName="thickLine" presStyleLbl="alignNode1" presStyleIdx="5" presStyleCnt="10"/>
      <dgm:spPr/>
    </dgm:pt>
    <dgm:pt modelId="{E866442D-E2AA-4D40-8C07-9D5F3CD16A95}" type="pres">
      <dgm:prSet presAssocID="{84BB9364-2382-431C-ACFB-22253B65B31D}" presName="horz1" presStyleCnt="0"/>
      <dgm:spPr/>
    </dgm:pt>
    <dgm:pt modelId="{B06B7C1E-DCF5-42C0-985F-823E1658D8F8}" type="pres">
      <dgm:prSet presAssocID="{84BB9364-2382-431C-ACFB-22253B65B31D}" presName="tx1" presStyleLbl="revTx" presStyleIdx="5" presStyleCnt="10"/>
      <dgm:spPr/>
      <dgm:t>
        <a:bodyPr/>
        <a:lstStyle/>
        <a:p>
          <a:endParaRPr lang="en-US"/>
        </a:p>
      </dgm:t>
    </dgm:pt>
    <dgm:pt modelId="{3F74A27A-3DCB-45DD-B290-66A2FD373514}" type="pres">
      <dgm:prSet presAssocID="{84BB9364-2382-431C-ACFB-22253B65B31D}" presName="vert1" presStyleCnt="0"/>
      <dgm:spPr/>
    </dgm:pt>
    <dgm:pt modelId="{77D6D713-0487-4E2D-BEEA-DB7BFE2290E9}" type="pres">
      <dgm:prSet presAssocID="{73D45F83-3137-432D-BEE6-38FB12A29D76}" presName="thickLine" presStyleLbl="alignNode1" presStyleIdx="6" presStyleCnt="10"/>
      <dgm:spPr/>
    </dgm:pt>
    <dgm:pt modelId="{C97489E8-AE9F-4521-85E0-6D704C6B046F}" type="pres">
      <dgm:prSet presAssocID="{73D45F83-3137-432D-BEE6-38FB12A29D76}" presName="horz1" presStyleCnt="0"/>
      <dgm:spPr/>
    </dgm:pt>
    <dgm:pt modelId="{48457CBB-230C-462D-8E93-3EE9F0F1EE71}" type="pres">
      <dgm:prSet presAssocID="{73D45F83-3137-432D-BEE6-38FB12A29D76}" presName="tx1" presStyleLbl="revTx" presStyleIdx="6" presStyleCnt="10"/>
      <dgm:spPr/>
      <dgm:t>
        <a:bodyPr/>
        <a:lstStyle/>
        <a:p>
          <a:endParaRPr lang="en-US"/>
        </a:p>
      </dgm:t>
    </dgm:pt>
    <dgm:pt modelId="{F1D6FB15-DBAD-472C-9AAE-BD761C083FD0}" type="pres">
      <dgm:prSet presAssocID="{73D45F83-3137-432D-BEE6-38FB12A29D76}" presName="vert1" presStyleCnt="0"/>
      <dgm:spPr/>
    </dgm:pt>
    <dgm:pt modelId="{72FB45AD-4961-4643-9FB8-2574DA0F99AB}" type="pres">
      <dgm:prSet presAssocID="{C8B0982D-8200-44BF-B234-AC10452FA50A}" presName="thickLine" presStyleLbl="alignNode1" presStyleIdx="7" presStyleCnt="10"/>
      <dgm:spPr/>
    </dgm:pt>
    <dgm:pt modelId="{F6F2B570-0D8E-47A9-BFB6-7137C7B485F5}" type="pres">
      <dgm:prSet presAssocID="{C8B0982D-8200-44BF-B234-AC10452FA50A}" presName="horz1" presStyleCnt="0"/>
      <dgm:spPr/>
    </dgm:pt>
    <dgm:pt modelId="{739DEA7B-5C15-45F6-9811-D5C61CF23FB1}" type="pres">
      <dgm:prSet presAssocID="{C8B0982D-8200-44BF-B234-AC10452FA50A}" presName="tx1" presStyleLbl="revTx" presStyleIdx="7" presStyleCnt="10"/>
      <dgm:spPr/>
      <dgm:t>
        <a:bodyPr/>
        <a:lstStyle/>
        <a:p>
          <a:endParaRPr lang="en-US"/>
        </a:p>
      </dgm:t>
    </dgm:pt>
    <dgm:pt modelId="{8788E45E-6854-4274-A065-3E03D57F7D65}" type="pres">
      <dgm:prSet presAssocID="{C8B0982D-8200-44BF-B234-AC10452FA50A}" presName="vert1" presStyleCnt="0"/>
      <dgm:spPr/>
    </dgm:pt>
    <dgm:pt modelId="{6AB7DDDE-8644-4643-9D09-EABEA3EE2E12}" type="pres">
      <dgm:prSet presAssocID="{D18D1748-B302-4EA3-B6C8-5A2EBB966B85}" presName="thickLine" presStyleLbl="alignNode1" presStyleIdx="8" presStyleCnt="10"/>
      <dgm:spPr/>
    </dgm:pt>
    <dgm:pt modelId="{C968FB57-3AC9-4C53-AA9E-A6E24717DCC8}" type="pres">
      <dgm:prSet presAssocID="{D18D1748-B302-4EA3-B6C8-5A2EBB966B85}" presName="horz1" presStyleCnt="0"/>
      <dgm:spPr/>
    </dgm:pt>
    <dgm:pt modelId="{E3E177BC-BF09-4043-804A-F571A3152EE5}" type="pres">
      <dgm:prSet presAssocID="{D18D1748-B302-4EA3-B6C8-5A2EBB966B85}" presName="tx1" presStyleLbl="revTx" presStyleIdx="8" presStyleCnt="10"/>
      <dgm:spPr/>
      <dgm:t>
        <a:bodyPr/>
        <a:lstStyle/>
        <a:p>
          <a:endParaRPr lang="en-US"/>
        </a:p>
      </dgm:t>
    </dgm:pt>
    <dgm:pt modelId="{D6891C60-BC0F-4943-87C9-FA4B4B8B99A4}" type="pres">
      <dgm:prSet presAssocID="{D18D1748-B302-4EA3-B6C8-5A2EBB966B85}" presName="vert1" presStyleCnt="0"/>
      <dgm:spPr/>
    </dgm:pt>
    <dgm:pt modelId="{60E4B490-6975-48A1-9EC8-BED3BDE1EC93}" type="pres">
      <dgm:prSet presAssocID="{CE776BDD-327C-4E71-9518-710C3C3AF535}" presName="thickLine" presStyleLbl="alignNode1" presStyleIdx="9" presStyleCnt="10"/>
      <dgm:spPr/>
    </dgm:pt>
    <dgm:pt modelId="{526C1A60-213B-4457-9ECB-92918F743A6A}" type="pres">
      <dgm:prSet presAssocID="{CE776BDD-327C-4E71-9518-710C3C3AF535}" presName="horz1" presStyleCnt="0"/>
      <dgm:spPr/>
    </dgm:pt>
    <dgm:pt modelId="{A3664655-810F-4E72-83D1-00A2C4F6474E}" type="pres">
      <dgm:prSet presAssocID="{CE776BDD-327C-4E71-9518-710C3C3AF535}" presName="tx1" presStyleLbl="revTx" presStyleIdx="9" presStyleCnt="10"/>
      <dgm:spPr/>
      <dgm:t>
        <a:bodyPr/>
        <a:lstStyle/>
        <a:p>
          <a:endParaRPr lang="en-US"/>
        </a:p>
      </dgm:t>
    </dgm:pt>
    <dgm:pt modelId="{60A42963-0568-4A81-9DF4-7691D3152363}" type="pres">
      <dgm:prSet presAssocID="{CE776BDD-327C-4E71-9518-710C3C3AF535}" presName="vert1" presStyleCnt="0"/>
      <dgm:spPr/>
    </dgm:pt>
  </dgm:ptLst>
  <dgm:cxnLst>
    <dgm:cxn modelId="{55F5215B-C852-4D97-818C-51AEE148D669}" srcId="{C47D26D4-49A4-4588-8C59-A204807515D4}" destId="{428C9F3D-586F-41EA-8BAB-4E2F6C2F116C}" srcOrd="3" destOrd="0" parTransId="{78233035-A7EE-4948-8481-63ED97F43C1F}" sibTransId="{A13F0CD7-1A3A-4415-9E25-1336F4C3E25A}"/>
    <dgm:cxn modelId="{82EF4E26-EF82-4877-91E3-0A3AF62C8CD7}" type="presOf" srcId="{C47D26D4-49A4-4588-8C59-A204807515D4}" destId="{2AF3C142-2F95-4B3F-AD39-53C1BC9A1913}" srcOrd="0" destOrd="0" presId="urn:microsoft.com/office/officeart/2008/layout/LinedList"/>
    <dgm:cxn modelId="{E7210E27-D815-45EF-B9B5-70F782C25E65}" srcId="{C47D26D4-49A4-4588-8C59-A204807515D4}" destId="{73D45F83-3137-432D-BEE6-38FB12A29D76}" srcOrd="6" destOrd="0" parTransId="{113DDF6F-91F1-4AA2-A2B1-364D5ECBF679}" sibTransId="{479DA07F-CD68-4B52-BD07-6C7EA9407B0C}"/>
    <dgm:cxn modelId="{238D50E2-2C2C-4CCF-AFEE-B3353D8D25B6}" type="presOf" srcId="{C8B0982D-8200-44BF-B234-AC10452FA50A}" destId="{739DEA7B-5C15-45F6-9811-D5C61CF23FB1}" srcOrd="0" destOrd="0" presId="urn:microsoft.com/office/officeart/2008/layout/LinedList"/>
    <dgm:cxn modelId="{EC7D210A-035F-4963-B237-3CF803DC5F9A}" type="presOf" srcId="{D18D1748-B302-4EA3-B6C8-5A2EBB966B85}" destId="{E3E177BC-BF09-4043-804A-F571A3152EE5}" srcOrd="0" destOrd="0" presId="urn:microsoft.com/office/officeart/2008/layout/LinedList"/>
    <dgm:cxn modelId="{32DDAB21-15DD-4B68-A7C7-74B7D4978771}" srcId="{C47D26D4-49A4-4588-8C59-A204807515D4}" destId="{C8B0982D-8200-44BF-B234-AC10452FA50A}" srcOrd="7" destOrd="0" parTransId="{FF0DA167-A61D-40F7-A048-3722BB11B9ED}" sibTransId="{E1DCD586-6FAD-414F-9646-3E36E919E2F0}"/>
    <dgm:cxn modelId="{4504BA4B-1265-47DF-9272-40F76B87B204}" srcId="{C47D26D4-49A4-4588-8C59-A204807515D4}" destId="{CE776BDD-327C-4E71-9518-710C3C3AF535}" srcOrd="9" destOrd="0" parTransId="{22AEB75D-CEA2-4597-A371-F8182257AAD2}" sibTransId="{064D8DD3-5ABE-4A5A-82E6-0101B9E0675A}"/>
    <dgm:cxn modelId="{D824C3E4-0285-4E69-A240-0FE5D728DE36}" type="presOf" srcId="{D0AB89DA-73D6-4F8F-A9B8-63CB14F4D7D2}" destId="{CE941628-35A0-4A33-B795-5B6679AB045D}" srcOrd="0" destOrd="0" presId="urn:microsoft.com/office/officeart/2008/layout/LinedList"/>
    <dgm:cxn modelId="{BF703831-4D1B-4067-824C-A77C6A849754}" type="presOf" srcId="{12B22851-9EF2-4A15-8338-15FFD6038892}" destId="{604A87DB-BBBB-4EBF-8F6F-98E0B5C4DB58}" srcOrd="0" destOrd="0" presId="urn:microsoft.com/office/officeart/2008/layout/LinedList"/>
    <dgm:cxn modelId="{AD184208-E9D8-4F35-96DA-844D7223C409}" srcId="{C47D26D4-49A4-4588-8C59-A204807515D4}" destId="{D0AB89DA-73D6-4F8F-A9B8-63CB14F4D7D2}" srcOrd="2" destOrd="0" parTransId="{1F4B677B-CE09-4A1C-8516-D23F3A95DA3B}" sibTransId="{412D2487-C673-41EA-9787-FFA10A0651D8}"/>
    <dgm:cxn modelId="{F073644B-2610-4C22-A6FC-E1DFD1025B45}" type="presOf" srcId="{428C9F3D-586F-41EA-8BAB-4E2F6C2F116C}" destId="{F39C41BC-F310-4E38-AE3A-D93732C1E336}" srcOrd="0" destOrd="0" presId="urn:microsoft.com/office/officeart/2008/layout/LinedList"/>
    <dgm:cxn modelId="{A1BA36F6-3C67-49C5-A137-CEDF5FB29043}" type="presOf" srcId="{73D45F83-3137-432D-BEE6-38FB12A29D76}" destId="{48457CBB-230C-462D-8E93-3EE9F0F1EE71}" srcOrd="0" destOrd="0" presId="urn:microsoft.com/office/officeart/2008/layout/LinedList"/>
    <dgm:cxn modelId="{E35A81E3-D07D-4824-9058-4D27BFEDDABF}" srcId="{C47D26D4-49A4-4588-8C59-A204807515D4}" destId="{A6FDF45D-0EA8-4E63-BEB9-81DAC23F89CB}" srcOrd="0" destOrd="0" parTransId="{154D0B9B-6A1E-4680-9E8E-A416AF3E025E}" sibTransId="{A41C0C2C-9267-4D4E-9532-553F514B5C8E}"/>
    <dgm:cxn modelId="{B2883375-117A-4114-8684-FE65AE5EED8E}" type="presOf" srcId="{A6FDF45D-0EA8-4E63-BEB9-81DAC23F89CB}" destId="{9136DF9B-80E5-4E5A-AB97-82C8FC9CE97D}" srcOrd="0" destOrd="0" presId="urn:microsoft.com/office/officeart/2008/layout/LinedList"/>
    <dgm:cxn modelId="{EFB69572-409F-422E-BBA1-91A72975168B}" srcId="{C47D26D4-49A4-4588-8C59-A204807515D4}" destId="{12B22851-9EF2-4A15-8338-15FFD6038892}" srcOrd="1" destOrd="0" parTransId="{99933460-1966-4E31-8313-E7AE56FAE40C}" sibTransId="{71C06575-967C-4B70-9CED-0AF82CB06A24}"/>
    <dgm:cxn modelId="{5FB1824A-5E47-4607-A866-0CEE278B5FFC}" srcId="{C47D26D4-49A4-4588-8C59-A204807515D4}" destId="{1C40051B-79B7-441B-BDA6-99FF526E29F3}" srcOrd="4" destOrd="0" parTransId="{42F9A62A-E48D-44DB-BF38-82F94150129D}" sibTransId="{7942AD00-F25D-480C-94B9-C99141B73115}"/>
    <dgm:cxn modelId="{84A5781B-F9EC-44E1-B342-675BEEE4B9B3}" type="presOf" srcId="{CE776BDD-327C-4E71-9518-710C3C3AF535}" destId="{A3664655-810F-4E72-83D1-00A2C4F6474E}" srcOrd="0" destOrd="0" presId="urn:microsoft.com/office/officeart/2008/layout/LinedList"/>
    <dgm:cxn modelId="{A21D8D43-6385-4A3E-A2E7-8D5527F28DDA}" type="presOf" srcId="{84BB9364-2382-431C-ACFB-22253B65B31D}" destId="{B06B7C1E-DCF5-42C0-985F-823E1658D8F8}" srcOrd="0" destOrd="0" presId="urn:microsoft.com/office/officeart/2008/layout/LinedList"/>
    <dgm:cxn modelId="{FCBD198C-4D02-4D0E-9BF8-A4270546F371}" srcId="{C47D26D4-49A4-4588-8C59-A204807515D4}" destId="{84BB9364-2382-431C-ACFB-22253B65B31D}" srcOrd="5" destOrd="0" parTransId="{60764027-9B42-4335-992B-D35696E1F063}" sibTransId="{9FF8FC12-CC1E-439E-8325-8C95AFB03F02}"/>
    <dgm:cxn modelId="{12724882-C458-4794-B6C7-A93CCBA8D1D4}" srcId="{C47D26D4-49A4-4588-8C59-A204807515D4}" destId="{D18D1748-B302-4EA3-B6C8-5A2EBB966B85}" srcOrd="8" destOrd="0" parTransId="{AE84EFF2-9B2B-4518-96A7-B4874873C1A9}" sibTransId="{BBEB271E-440C-4388-AA69-8DD8AE69DE62}"/>
    <dgm:cxn modelId="{BA03E8F2-6609-4EC9-B473-280820F041F4}" type="presOf" srcId="{1C40051B-79B7-441B-BDA6-99FF526E29F3}" destId="{C1E1EC1D-97B5-4F02-AC21-8490BDD71C9A}" srcOrd="0" destOrd="0" presId="urn:microsoft.com/office/officeart/2008/layout/LinedList"/>
    <dgm:cxn modelId="{A1C92395-28F7-456B-957E-43CF9CEC0870}" type="presParOf" srcId="{2AF3C142-2F95-4B3F-AD39-53C1BC9A1913}" destId="{61155B91-6E45-4DD5-A422-13DF47790114}" srcOrd="0" destOrd="0" presId="urn:microsoft.com/office/officeart/2008/layout/LinedList"/>
    <dgm:cxn modelId="{D3B477E5-8756-41B4-B358-69930AEEF467}" type="presParOf" srcId="{2AF3C142-2F95-4B3F-AD39-53C1BC9A1913}" destId="{192B10D8-1386-458F-98FA-32D7043E96DC}" srcOrd="1" destOrd="0" presId="urn:microsoft.com/office/officeart/2008/layout/LinedList"/>
    <dgm:cxn modelId="{CB29B0C4-B78A-4F5B-B72D-DB4A86A0DA4A}" type="presParOf" srcId="{192B10D8-1386-458F-98FA-32D7043E96DC}" destId="{9136DF9B-80E5-4E5A-AB97-82C8FC9CE97D}" srcOrd="0" destOrd="0" presId="urn:microsoft.com/office/officeart/2008/layout/LinedList"/>
    <dgm:cxn modelId="{25D3EA16-7C78-47A8-8C4D-62BE603B4C59}" type="presParOf" srcId="{192B10D8-1386-458F-98FA-32D7043E96DC}" destId="{9EC866DE-EF07-4DF9-9736-B8F51F93BA78}" srcOrd="1" destOrd="0" presId="urn:microsoft.com/office/officeart/2008/layout/LinedList"/>
    <dgm:cxn modelId="{69C00E2E-D19D-4EDB-993D-F7DEA13B2E51}" type="presParOf" srcId="{2AF3C142-2F95-4B3F-AD39-53C1BC9A1913}" destId="{55A18406-4685-4995-BE33-6FD66C9B97E4}" srcOrd="2" destOrd="0" presId="urn:microsoft.com/office/officeart/2008/layout/LinedList"/>
    <dgm:cxn modelId="{89000D8E-53A8-4AF2-84D8-DEAE6B522C41}" type="presParOf" srcId="{2AF3C142-2F95-4B3F-AD39-53C1BC9A1913}" destId="{44D6A071-04CB-4C5D-B969-A4BA5E213C5F}" srcOrd="3" destOrd="0" presId="urn:microsoft.com/office/officeart/2008/layout/LinedList"/>
    <dgm:cxn modelId="{81698866-04DC-429C-A32C-D94C630CF29F}" type="presParOf" srcId="{44D6A071-04CB-4C5D-B969-A4BA5E213C5F}" destId="{604A87DB-BBBB-4EBF-8F6F-98E0B5C4DB58}" srcOrd="0" destOrd="0" presId="urn:microsoft.com/office/officeart/2008/layout/LinedList"/>
    <dgm:cxn modelId="{6509DF91-5849-4892-A219-57B46CA44446}" type="presParOf" srcId="{44D6A071-04CB-4C5D-B969-A4BA5E213C5F}" destId="{D753A4C3-AC84-4070-8DBB-21DAF78CA218}" srcOrd="1" destOrd="0" presId="urn:microsoft.com/office/officeart/2008/layout/LinedList"/>
    <dgm:cxn modelId="{D0639655-50FA-42A1-B913-86233512CB97}" type="presParOf" srcId="{2AF3C142-2F95-4B3F-AD39-53C1BC9A1913}" destId="{C482F49B-AA23-4421-9A19-5FFEEF3F4F5F}" srcOrd="4" destOrd="0" presId="urn:microsoft.com/office/officeart/2008/layout/LinedList"/>
    <dgm:cxn modelId="{3825A624-B3C4-4606-9429-99AD565106B8}" type="presParOf" srcId="{2AF3C142-2F95-4B3F-AD39-53C1BC9A1913}" destId="{AAB6A9B3-265D-4733-B554-D7313325725E}" srcOrd="5" destOrd="0" presId="urn:microsoft.com/office/officeart/2008/layout/LinedList"/>
    <dgm:cxn modelId="{67342D78-516F-499C-9B9D-A7298208106C}" type="presParOf" srcId="{AAB6A9B3-265D-4733-B554-D7313325725E}" destId="{CE941628-35A0-4A33-B795-5B6679AB045D}" srcOrd="0" destOrd="0" presId="urn:microsoft.com/office/officeart/2008/layout/LinedList"/>
    <dgm:cxn modelId="{065B7C5A-A335-4C6E-8594-D97864B3EB0D}" type="presParOf" srcId="{AAB6A9B3-265D-4733-B554-D7313325725E}" destId="{42EE32A6-EF38-4CDA-8062-0CBEAF53C589}" srcOrd="1" destOrd="0" presId="urn:microsoft.com/office/officeart/2008/layout/LinedList"/>
    <dgm:cxn modelId="{8CFDB412-33A5-4A9B-9C93-7DEBAECCC947}" type="presParOf" srcId="{2AF3C142-2F95-4B3F-AD39-53C1BC9A1913}" destId="{C7B37E49-596D-4740-9371-AF35D0EB1641}" srcOrd="6" destOrd="0" presId="urn:microsoft.com/office/officeart/2008/layout/LinedList"/>
    <dgm:cxn modelId="{946791D6-D38A-4DD7-BC72-981037FC399E}" type="presParOf" srcId="{2AF3C142-2F95-4B3F-AD39-53C1BC9A1913}" destId="{EF31F76E-3C73-40F9-98D8-75E30245E9D3}" srcOrd="7" destOrd="0" presId="urn:microsoft.com/office/officeart/2008/layout/LinedList"/>
    <dgm:cxn modelId="{D73A6565-BA20-4133-9662-67D19FF25D13}" type="presParOf" srcId="{EF31F76E-3C73-40F9-98D8-75E30245E9D3}" destId="{F39C41BC-F310-4E38-AE3A-D93732C1E336}" srcOrd="0" destOrd="0" presId="urn:microsoft.com/office/officeart/2008/layout/LinedList"/>
    <dgm:cxn modelId="{156677CF-BE3F-49D6-BC86-A6349A151272}" type="presParOf" srcId="{EF31F76E-3C73-40F9-98D8-75E30245E9D3}" destId="{12E59B24-55BE-4790-8881-77C44DC316A0}" srcOrd="1" destOrd="0" presId="urn:microsoft.com/office/officeart/2008/layout/LinedList"/>
    <dgm:cxn modelId="{F91EBCBF-7659-444E-9BA1-0E15CB240B51}" type="presParOf" srcId="{2AF3C142-2F95-4B3F-AD39-53C1BC9A1913}" destId="{716DEF7B-9970-43A8-998D-9875E7B7A916}" srcOrd="8" destOrd="0" presId="urn:microsoft.com/office/officeart/2008/layout/LinedList"/>
    <dgm:cxn modelId="{4D3F9681-4D61-4F67-8458-DB42E2D7C918}" type="presParOf" srcId="{2AF3C142-2F95-4B3F-AD39-53C1BC9A1913}" destId="{675F8385-4D8F-4ED0-A6AE-5F9E21F16294}" srcOrd="9" destOrd="0" presId="urn:microsoft.com/office/officeart/2008/layout/LinedList"/>
    <dgm:cxn modelId="{B085724B-A16C-42D3-85B3-30FBF910766C}" type="presParOf" srcId="{675F8385-4D8F-4ED0-A6AE-5F9E21F16294}" destId="{C1E1EC1D-97B5-4F02-AC21-8490BDD71C9A}" srcOrd="0" destOrd="0" presId="urn:microsoft.com/office/officeart/2008/layout/LinedList"/>
    <dgm:cxn modelId="{4E0A6A80-2F19-4EFE-AC49-4645D68EC1B3}" type="presParOf" srcId="{675F8385-4D8F-4ED0-A6AE-5F9E21F16294}" destId="{4B7D89D9-E44F-4CEF-9299-DD2C193F72C4}" srcOrd="1" destOrd="0" presId="urn:microsoft.com/office/officeart/2008/layout/LinedList"/>
    <dgm:cxn modelId="{4C647A89-0BF0-43D1-96E5-0FAF3B686B86}" type="presParOf" srcId="{2AF3C142-2F95-4B3F-AD39-53C1BC9A1913}" destId="{AADD6C65-E89D-4109-8983-A33246C627EA}" srcOrd="10" destOrd="0" presId="urn:microsoft.com/office/officeart/2008/layout/LinedList"/>
    <dgm:cxn modelId="{9B4D5A45-6E93-433A-9A2F-B479F228F09C}" type="presParOf" srcId="{2AF3C142-2F95-4B3F-AD39-53C1BC9A1913}" destId="{E866442D-E2AA-4D40-8C07-9D5F3CD16A95}" srcOrd="11" destOrd="0" presId="urn:microsoft.com/office/officeart/2008/layout/LinedList"/>
    <dgm:cxn modelId="{F149D2FB-ECD0-42A5-88F6-D36774AA76CA}" type="presParOf" srcId="{E866442D-E2AA-4D40-8C07-9D5F3CD16A95}" destId="{B06B7C1E-DCF5-42C0-985F-823E1658D8F8}" srcOrd="0" destOrd="0" presId="urn:microsoft.com/office/officeart/2008/layout/LinedList"/>
    <dgm:cxn modelId="{F282A27B-BB25-4009-B118-3FC6DA6A3EC3}" type="presParOf" srcId="{E866442D-E2AA-4D40-8C07-9D5F3CD16A95}" destId="{3F74A27A-3DCB-45DD-B290-66A2FD373514}" srcOrd="1" destOrd="0" presId="urn:microsoft.com/office/officeart/2008/layout/LinedList"/>
    <dgm:cxn modelId="{98EEA546-D16A-4BEC-BB11-3B52D0D5C6E6}" type="presParOf" srcId="{2AF3C142-2F95-4B3F-AD39-53C1BC9A1913}" destId="{77D6D713-0487-4E2D-BEEA-DB7BFE2290E9}" srcOrd="12" destOrd="0" presId="urn:microsoft.com/office/officeart/2008/layout/LinedList"/>
    <dgm:cxn modelId="{985BFFB0-6C56-44D8-9A27-BF1E7E566E7E}" type="presParOf" srcId="{2AF3C142-2F95-4B3F-AD39-53C1BC9A1913}" destId="{C97489E8-AE9F-4521-85E0-6D704C6B046F}" srcOrd="13" destOrd="0" presId="urn:microsoft.com/office/officeart/2008/layout/LinedList"/>
    <dgm:cxn modelId="{52BB1264-F261-4162-8D69-B513604C6DAA}" type="presParOf" srcId="{C97489E8-AE9F-4521-85E0-6D704C6B046F}" destId="{48457CBB-230C-462D-8E93-3EE9F0F1EE71}" srcOrd="0" destOrd="0" presId="urn:microsoft.com/office/officeart/2008/layout/LinedList"/>
    <dgm:cxn modelId="{7600ED8E-5D81-4A92-95D3-55553E32904A}" type="presParOf" srcId="{C97489E8-AE9F-4521-85E0-6D704C6B046F}" destId="{F1D6FB15-DBAD-472C-9AAE-BD761C083FD0}" srcOrd="1" destOrd="0" presId="urn:microsoft.com/office/officeart/2008/layout/LinedList"/>
    <dgm:cxn modelId="{CE95651D-3B7D-4684-ACA0-39EF9EA3A2B7}" type="presParOf" srcId="{2AF3C142-2F95-4B3F-AD39-53C1BC9A1913}" destId="{72FB45AD-4961-4643-9FB8-2574DA0F99AB}" srcOrd="14" destOrd="0" presId="urn:microsoft.com/office/officeart/2008/layout/LinedList"/>
    <dgm:cxn modelId="{A0E67888-23E3-434D-AD70-5E3B9AAC0547}" type="presParOf" srcId="{2AF3C142-2F95-4B3F-AD39-53C1BC9A1913}" destId="{F6F2B570-0D8E-47A9-BFB6-7137C7B485F5}" srcOrd="15" destOrd="0" presId="urn:microsoft.com/office/officeart/2008/layout/LinedList"/>
    <dgm:cxn modelId="{BA2B7014-2FFE-47F7-81F7-CA90AEC5DEE3}" type="presParOf" srcId="{F6F2B570-0D8E-47A9-BFB6-7137C7B485F5}" destId="{739DEA7B-5C15-45F6-9811-D5C61CF23FB1}" srcOrd="0" destOrd="0" presId="urn:microsoft.com/office/officeart/2008/layout/LinedList"/>
    <dgm:cxn modelId="{6CF16091-EFC2-448F-88EC-8DA2DAD41206}" type="presParOf" srcId="{F6F2B570-0D8E-47A9-BFB6-7137C7B485F5}" destId="{8788E45E-6854-4274-A065-3E03D57F7D65}" srcOrd="1" destOrd="0" presId="urn:microsoft.com/office/officeart/2008/layout/LinedList"/>
    <dgm:cxn modelId="{97DA420E-5B74-4446-9082-A71CDE5E2F41}" type="presParOf" srcId="{2AF3C142-2F95-4B3F-AD39-53C1BC9A1913}" destId="{6AB7DDDE-8644-4643-9D09-EABEA3EE2E12}" srcOrd="16" destOrd="0" presId="urn:microsoft.com/office/officeart/2008/layout/LinedList"/>
    <dgm:cxn modelId="{F102FD07-7868-4185-A0A2-63576887E7D8}" type="presParOf" srcId="{2AF3C142-2F95-4B3F-AD39-53C1BC9A1913}" destId="{C968FB57-3AC9-4C53-AA9E-A6E24717DCC8}" srcOrd="17" destOrd="0" presId="urn:microsoft.com/office/officeart/2008/layout/LinedList"/>
    <dgm:cxn modelId="{0FD3F843-57BC-4405-8201-6EA707969034}" type="presParOf" srcId="{C968FB57-3AC9-4C53-AA9E-A6E24717DCC8}" destId="{E3E177BC-BF09-4043-804A-F571A3152EE5}" srcOrd="0" destOrd="0" presId="urn:microsoft.com/office/officeart/2008/layout/LinedList"/>
    <dgm:cxn modelId="{ABA50C3E-8ADA-4DFC-9E40-B7133926025B}" type="presParOf" srcId="{C968FB57-3AC9-4C53-AA9E-A6E24717DCC8}" destId="{D6891C60-BC0F-4943-87C9-FA4B4B8B99A4}" srcOrd="1" destOrd="0" presId="urn:microsoft.com/office/officeart/2008/layout/LinedList"/>
    <dgm:cxn modelId="{1999E487-A6EA-480D-A605-38A93DE31496}" type="presParOf" srcId="{2AF3C142-2F95-4B3F-AD39-53C1BC9A1913}" destId="{60E4B490-6975-48A1-9EC8-BED3BDE1EC93}" srcOrd="18" destOrd="0" presId="urn:microsoft.com/office/officeart/2008/layout/LinedList"/>
    <dgm:cxn modelId="{654B5F4D-0748-4AF8-865C-E33AF2F1EF87}" type="presParOf" srcId="{2AF3C142-2F95-4B3F-AD39-53C1BC9A1913}" destId="{526C1A60-213B-4457-9ECB-92918F743A6A}" srcOrd="19" destOrd="0" presId="urn:microsoft.com/office/officeart/2008/layout/LinedList"/>
    <dgm:cxn modelId="{532A9431-ECC3-44C7-99B0-38350D9F4B5D}" type="presParOf" srcId="{526C1A60-213B-4457-9ECB-92918F743A6A}" destId="{A3664655-810F-4E72-83D1-00A2C4F6474E}" srcOrd="0" destOrd="0" presId="urn:microsoft.com/office/officeart/2008/layout/LinedList"/>
    <dgm:cxn modelId="{50954EFC-3A0F-4F9C-B3E1-495B234EA30F}" type="presParOf" srcId="{526C1A60-213B-4457-9ECB-92918F743A6A}" destId="{60A42963-0568-4A81-9DF4-7691D31523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55B91-6E45-4DD5-A422-13DF47790114}">
      <dsp:nvSpPr>
        <dsp:cNvPr id="0" name=""/>
        <dsp:cNvSpPr/>
      </dsp:nvSpPr>
      <dsp:spPr>
        <a:xfrm>
          <a:off x="0" y="454"/>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6DF9B-80E5-4E5A-AB97-82C8FC9CE97D}">
      <dsp:nvSpPr>
        <dsp:cNvPr id="0" name=""/>
        <dsp:cNvSpPr/>
      </dsp:nvSpPr>
      <dsp:spPr>
        <a:xfrm>
          <a:off x="0" y="454"/>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731 – COMPUTER EQUIPMENT =/&gt; $250 per item BUT &lt; $5000</a:t>
          </a:r>
        </a:p>
      </dsp:txBody>
      <dsp:txXfrm>
        <a:off x="0" y="454"/>
        <a:ext cx="9604375" cy="372231"/>
      </dsp:txXfrm>
    </dsp:sp>
    <dsp:sp modelId="{55A18406-4685-4995-BE33-6FD66C9B97E4}">
      <dsp:nvSpPr>
        <dsp:cNvPr id="0" name=""/>
        <dsp:cNvSpPr/>
      </dsp:nvSpPr>
      <dsp:spPr>
        <a:xfrm>
          <a:off x="0" y="372686"/>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A87DB-BBBB-4EBF-8F6F-98E0B5C4DB58}">
      <dsp:nvSpPr>
        <dsp:cNvPr id="0" name=""/>
        <dsp:cNvSpPr/>
      </dsp:nvSpPr>
      <dsp:spPr>
        <a:xfrm>
          <a:off x="0" y="372686"/>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733 – COMPUTER EQUIPMENT =/&gt; $5000</a:t>
          </a:r>
        </a:p>
      </dsp:txBody>
      <dsp:txXfrm>
        <a:off x="0" y="372686"/>
        <a:ext cx="9604375" cy="372231"/>
      </dsp:txXfrm>
    </dsp:sp>
    <dsp:sp modelId="{C482F49B-AA23-4421-9A19-5FFEEF3F4F5F}">
      <dsp:nvSpPr>
        <dsp:cNvPr id="0" name=""/>
        <dsp:cNvSpPr/>
      </dsp:nvSpPr>
      <dsp:spPr>
        <a:xfrm>
          <a:off x="0" y="744918"/>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41628-35A0-4A33-B795-5B6679AB045D}">
      <dsp:nvSpPr>
        <dsp:cNvPr id="0" name=""/>
        <dsp:cNvSpPr/>
      </dsp:nvSpPr>
      <dsp:spPr>
        <a:xfrm>
          <a:off x="0" y="744918"/>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735 – EQUIPMENT &amp; FURNITURE =/&gt; $1000 BUT &lt; $5000</a:t>
          </a:r>
        </a:p>
      </dsp:txBody>
      <dsp:txXfrm>
        <a:off x="0" y="744918"/>
        <a:ext cx="9604375" cy="372231"/>
      </dsp:txXfrm>
    </dsp:sp>
    <dsp:sp modelId="{C7B37E49-596D-4740-9371-AF35D0EB1641}">
      <dsp:nvSpPr>
        <dsp:cNvPr id="0" name=""/>
        <dsp:cNvSpPr/>
      </dsp:nvSpPr>
      <dsp:spPr>
        <a:xfrm>
          <a:off x="0" y="1117149"/>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C41BC-F310-4E38-AE3A-D93732C1E336}">
      <dsp:nvSpPr>
        <dsp:cNvPr id="0" name=""/>
        <dsp:cNvSpPr/>
      </dsp:nvSpPr>
      <dsp:spPr>
        <a:xfrm>
          <a:off x="0" y="1117149"/>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737 – EQUIPMENT &amp; FURNITURE =/&gt; $5000</a:t>
          </a:r>
        </a:p>
      </dsp:txBody>
      <dsp:txXfrm>
        <a:off x="0" y="1117149"/>
        <a:ext cx="9604375" cy="372231"/>
      </dsp:txXfrm>
    </dsp:sp>
    <dsp:sp modelId="{716DEF7B-9970-43A8-998D-9875E7B7A916}">
      <dsp:nvSpPr>
        <dsp:cNvPr id="0" name=""/>
        <dsp:cNvSpPr/>
      </dsp:nvSpPr>
      <dsp:spPr>
        <a:xfrm>
          <a:off x="0" y="1489381"/>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1EC1D-97B5-4F02-AC21-8490BDD71C9A}">
      <dsp:nvSpPr>
        <dsp:cNvPr id="0" name=""/>
        <dsp:cNvSpPr/>
      </dsp:nvSpPr>
      <dsp:spPr>
        <a:xfrm>
          <a:off x="0" y="1489381"/>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751 – IMPROVEMENTS OTHER THAT BLDGS =/&gt; $1000 BUT &gt;$25,000                         (FENCING, SIGNS, SPRINKLERS, SIDEWALKS, PLAYGROUND, ETC.)</a:t>
          </a:r>
        </a:p>
      </dsp:txBody>
      <dsp:txXfrm>
        <a:off x="0" y="1489381"/>
        <a:ext cx="9604375" cy="372231"/>
      </dsp:txXfrm>
    </dsp:sp>
    <dsp:sp modelId="{AADD6C65-E89D-4109-8983-A33246C627EA}">
      <dsp:nvSpPr>
        <dsp:cNvPr id="0" name=""/>
        <dsp:cNvSpPr/>
      </dsp:nvSpPr>
      <dsp:spPr>
        <a:xfrm>
          <a:off x="0" y="1861613"/>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B7C1E-DCF5-42C0-985F-823E1658D8F8}">
      <dsp:nvSpPr>
        <dsp:cNvPr id="0" name=""/>
        <dsp:cNvSpPr/>
      </dsp:nvSpPr>
      <dsp:spPr>
        <a:xfrm>
          <a:off x="0" y="1861613"/>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753 – IMPROVEMENTS OTHER THAN BUILDINGS =/&gt; $25,000 (FENCING, SIGNS, SPRINKLERS, SIDEWALKS, PLAYGROUND, ETC.)</a:t>
          </a:r>
        </a:p>
      </dsp:txBody>
      <dsp:txXfrm>
        <a:off x="0" y="1861613"/>
        <a:ext cx="9604375" cy="372231"/>
      </dsp:txXfrm>
    </dsp:sp>
    <dsp:sp modelId="{77D6D713-0487-4E2D-BEEA-DB7BFE2290E9}">
      <dsp:nvSpPr>
        <dsp:cNvPr id="0" name=""/>
        <dsp:cNvSpPr/>
      </dsp:nvSpPr>
      <dsp:spPr>
        <a:xfrm>
          <a:off x="0" y="2233845"/>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57CBB-230C-462D-8E93-3EE9F0F1EE71}">
      <dsp:nvSpPr>
        <dsp:cNvPr id="0" name=""/>
        <dsp:cNvSpPr/>
      </dsp:nvSpPr>
      <dsp:spPr>
        <a:xfrm>
          <a:off x="0" y="2233845"/>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771 – CARS &amp; TRUCKS =/&lt; $5000		</a:t>
          </a:r>
        </a:p>
      </dsp:txBody>
      <dsp:txXfrm>
        <a:off x="0" y="2233845"/>
        <a:ext cx="9604375" cy="372231"/>
      </dsp:txXfrm>
    </dsp:sp>
    <dsp:sp modelId="{72FB45AD-4961-4643-9FB8-2574DA0F99AB}">
      <dsp:nvSpPr>
        <dsp:cNvPr id="0" name=""/>
        <dsp:cNvSpPr/>
      </dsp:nvSpPr>
      <dsp:spPr>
        <a:xfrm>
          <a:off x="0" y="2606077"/>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DEA7B-5C15-45F6-9811-D5C61CF23FB1}">
      <dsp:nvSpPr>
        <dsp:cNvPr id="0" name=""/>
        <dsp:cNvSpPr/>
      </dsp:nvSpPr>
      <dsp:spPr>
        <a:xfrm>
          <a:off x="0" y="2606077"/>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772 – CARS &amp; TRUCKS =/&gt; $5000</a:t>
          </a:r>
        </a:p>
      </dsp:txBody>
      <dsp:txXfrm>
        <a:off x="0" y="2606077"/>
        <a:ext cx="9604375" cy="372231"/>
      </dsp:txXfrm>
    </dsp:sp>
    <dsp:sp modelId="{6AB7DDDE-8644-4643-9D09-EABEA3EE2E12}">
      <dsp:nvSpPr>
        <dsp:cNvPr id="0" name=""/>
        <dsp:cNvSpPr/>
      </dsp:nvSpPr>
      <dsp:spPr>
        <a:xfrm>
          <a:off x="0" y="2978308"/>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177BC-BF09-4043-804A-F571A3152EE5}">
      <dsp:nvSpPr>
        <dsp:cNvPr id="0" name=""/>
        <dsp:cNvSpPr/>
      </dsp:nvSpPr>
      <dsp:spPr>
        <a:xfrm>
          <a:off x="0" y="2978308"/>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775 – OTHER MOBILE EQUIP – (RIDING MOWERS/TRACTORS) =/&lt; $5000</a:t>
          </a:r>
        </a:p>
      </dsp:txBody>
      <dsp:txXfrm>
        <a:off x="0" y="2978308"/>
        <a:ext cx="9604375" cy="372231"/>
      </dsp:txXfrm>
    </dsp:sp>
    <dsp:sp modelId="{60E4B490-6975-48A1-9EC8-BED3BDE1EC93}">
      <dsp:nvSpPr>
        <dsp:cNvPr id="0" name=""/>
        <dsp:cNvSpPr/>
      </dsp:nvSpPr>
      <dsp:spPr>
        <a:xfrm>
          <a:off x="0" y="3350540"/>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64655-810F-4E72-83D1-00A2C4F6474E}">
      <dsp:nvSpPr>
        <dsp:cNvPr id="0" name=""/>
        <dsp:cNvSpPr/>
      </dsp:nvSpPr>
      <dsp:spPr>
        <a:xfrm>
          <a:off x="0" y="3350540"/>
          <a:ext cx="9604375" cy="37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776 – OTHER MOBILE EQUIP – (MOWERS/TRACTORS – DEPRECIABLE) =/&gt; $5000</a:t>
          </a:r>
        </a:p>
      </dsp:txBody>
      <dsp:txXfrm>
        <a:off x="0" y="3350540"/>
        <a:ext cx="9604375" cy="3722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460A8-B0F2-482F-BDC6-584C2584F15D}" type="datetimeFigureOut">
              <a:rPr lang="en-US" smtClean="0"/>
              <a:t>3/21/23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05DB23F-7B69-4F70-B724-A684712ECAF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130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460A8-B0F2-482F-BDC6-584C2584F15D}"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DB23F-7B69-4F70-B724-A684712ECAF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953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460A8-B0F2-482F-BDC6-584C2584F15D}"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DB23F-7B69-4F70-B724-A684712ECAF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172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460A8-B0F2-482F-BDC6-584C2584F15D}"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DB23F-7B69-4F70-B724-A684712ECAF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826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460A8-B0F2-482F-BDC6-584C2584F15D}"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DB23F-7B69-4F70-B724-A684712ECAF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733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460A8-B0F2-482F-BDC6-584C2584F15D}"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DB23F-7B69-4F70-B724-A684712ECAF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789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460A8-B0F2-482F-BDC6-584C2584F15D}" type="datetimeFigureOut">
              <a:rPr lang="en-US" smtClean="0"/>
              <a:t>3/21/23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DB23F-7B69-4F70-B724-A684712ECAF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105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460A8-B0F2-482F-BDC6-584C2584F15D}" type="datetimeFigureOut">
              <a:rPr lang="en-US" smtClean="0"/>
              <a:t>3/21/23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DB23F-7B69-4F70-B724-A684712ECAF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857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460A8-B0F2-482F-BDC6-584C2584F15D}" type="datetimeFigureOut">
              <a:rPr lang="en-US" smtClean="0"/>
              <a:t>3/21/23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DB23F-7B69-4F70-B724-A684712ECAF2}" type="slidenum">
              <a:rPr lang="en-US" smtClean="0"/>
              <a:t>‹#›</a:t>
            </a:fld>
            <a:endParaRPr lang="en-US"/>
          </a:p>
        </p:txBody>
      </p:sp>
    </p:spTree>
    <p:extLst>
      <p:ext uri="{BB962C8B-B14F-4D97-AF65-F5344CB8AC3E}">
        <p14:creationId xmlns:p14="http://schemas.microsoft.com/office/powerpoint/2010/main" val="202593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460A8-B0F2-482F-BDC6-584C2584F15D}"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DB23F-7B69-4F70-B724-A684712ECAF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948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EE460A8-B0F2-482F-BDC6-584C2584F15D}" type="datetimeFigureOut">
              <a:rPr lang="en-US" smtClean="0"/>
              <a:t>3/21/23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05DB23F-7B69-4F70-B724-A684712ECAF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7925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EE460A8-B0F2-482F-BDC6-584C2584F15D}" type="datetimeFigureOut">
              <a:rPr lang="en-US" smtClean="0"/>
              <a:t>3/21/23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05DB23F-7B69-4F70-B724-A684712ECAF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19864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14.emf"/><Relationship Id="rId6" Type="http://schemas.openxmlformats.org/officeDocument/2006/relationships/oleObject" Target="../embeddings/oleObject2.bin"/><Relationship Id="rId7" Type="http://schemas.openxmlformats.org/officeDocument/2006/relationships/package" Target="../embeddings/Microsoft_Excel_Sheet2.xlsx"/><Relationship Id="rId8"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Excel_Sheet3.xlsx"/><Relationship Id="rId5" Type="http://schemas.openxmlformats.org/officeDocument/2006/relationships/image" Target="../media/image15.emf"/><Relationship Id="rId6" Type="http://schemas.openxmlformats.org/officeDocument/2006/relationships/oleObject" Target="../embeddings/oleObject4.bin"/><Relationship Id="rId7" Type="http://schemas.openxmlformats.org/officeDocument/2006/relationships/package" Target="../embeddings/Microsoft_Excel_Sheet4.xlsx"/><Relationship Id="rId8"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JMINNINGER@MADISON-SCHOOL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AA0388-3809-70C8-4A10-347391193418}"/>
              </a:ext>
            </a:extLst>
          </p:cNvPr>
          <p:cNvSpPr>
            <a:spLocks noGrp="1"/>
          </p:cNvSpPr>
          <p:nvPr>
            <p:ph type="ctrTitle"/>
          </p:nvPr>
        </p:nvSpPr>
        <p:spPr/>
        <p:txBody>
          <a:bodyPr/>
          <a:lstStyle/>
          <a:p>
            <a:r>
              <a:rPr lang="en-US" dirty="0"/>
              <a:t>Fixed Assets</a:t>
            </a:r>
          </a:p>
        </p:txBody>
      </p:sp>
      <p:sp>
        <p:nvSpPr>
          <p:cNvPr id="3" name="Subtitle 2">
            <a:extLst>
              <a:ext uri="{FF2B5EF4-FFF2-40B4-BE49-F238E27FC236}">
                <a16:creationId xmlns:a16="http://schemas.microsoft.com/office/drawing/2014/main" xmlns="" id="{684FD304-CE99-4011-5CBE-F5C58A47A9D8}"/>
              </a:ext>
            </a:extLst>
          </p:cNvPr>
          <p:cNvSpPr>
            <a:spLocks noGrp="1"/>
          </p:cNvSpPr>
          <p:nvPr>
            <p:ph type="subTitle" idx="1"/>
          </p:nvPr>
        </p:nvSpPr>
        <p:spPr>
          <a:xfrm>
            <a:off x="2417780" y="3531204"/>
            <a:ext cx="8637072" cy="1551542"/>
          </a:xfrm>
        </p:spPr>
        <p:txBody>
          <a:bodyPr>
            <a:normAutofit/>
          </a:bodyPr>
          <a:lstStyle/>
          <a:p>
            <a:r>
              <a:rPr lang="en-US" dirty="0"/>
              <a:t>Reconciling</a:t>
            </a:r>
          </a:p>
          <a:p>
            <a:r>
              <a:rPr lang="en-US" dirty="0"/>
              <a:t>Accounts Payable</a:t>
            </a:r>
          </a:p>
          <a:p>
            <a:r>
              <a:rPr lang="en-US" dirty="0"/>
              <a:t>audits</a:t>
            </a:r>
          </a:p>
          <a:p>
            <a:endParaRPr lang="en-US" dirty="0"/>
          </a:p>
          <a:p>
            <a:endParaRPr lang="en-US" dirty="0"/>
          </a:p>
          <a:p>
            <a:endParaRPr lang="en-US" dirty="0"/>
          </a:p>
        </p:txBody>
      </p:sp>
    </p:spTree>
    <p:extLst>
      <p:ext uri="{BB962C8B-B14F-4D97-AF65-F5344CB8AC3E}">
        <p14:creationId xmlns:p14="http://schemas.microsoft.com/office/powerpoint/2010/main" val="2959163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8412FA-1473-AD2A-FF4E-5F3339EF9B71}"/>
              </a:ext>
            </a:extLst>
          </p:cNvPr>
          <p:cNvPicPr>
            <a:picLocks noChangeAspect="1"/>
          </p:cNvPicPr>
          <p:nvPr/>
        </p:nvPicPr>
        <p:blipFill>
          <a:blip r:embed="rId2"/>
          <a:stretch>
            <a:fillRect/>
          </a:stretch>
        </p:blipFill>
        <p:spPr>
          <a:xfrm>
            <a:off x="0" y="170862"/>
            <a:ext cx="12191999" cy="6668477"/>
          </a:xfrm>
          <a:prstGeom prst="rect">
            <a:avLst/>
          </a:prstGeom>
        </p:spPr>
      </p:pic>
      <p:sp>
        <p:nvSpPr>
          <p:cNvPr id="5" name="Arrow: Down 4">
            <a:extLst>
              <a:ext uri="{FF2B5EF4-FFF2-40B4-BE49-F238E27FC236}">
                <a16:creationId xmlns:a16="http://schemas.microsoft.com/office/drawing/2014/main" xmlns="" id="{EAA12691-0633-E21A-2E0A-541D3E6A4B72}"/>
              </a:ext>
            </a:extLst>
          </p:cNvPr>
          <p:cNvSpPr/>
          <p:nvPr/>
        </p:nvSpPr>
        <p:spPr>
          <a:xfrm rot="10800000">
            <a:off x="5897190" y="3522304"/>
            <a:ext cx="198809" cy="579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xmlns="" id="{B6FF304B-6A5A-EC58-8E20-D719845D3F2E}"/>
              </a:ext>
            </a:extLst>
          </p:cNvPr>
          <p:cNvSpPr/>
          <p:nvPr/>
        </p:nvSpPr>
        <p:spPr>
          <a:xfrm rot="10800000">
            <a:off x="6468876" y="1164155"/>
            <a:ext cx="200372" cy="68399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xmlns="" id="{103AA196-E88E-972A-15F0-DD8E709AC199}"/>
              </a:ext>
            </a:extLst>
          </p:cNvPr>
          <p:cNvSpPr/>
          <p:nvPr/>
        </p:nvSpPr>
        <p:spPr>
          <a:xfrm>
            <a:off x="6569062" y="6023295"/>
            <a:ext cx="198810" cy="499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xmlns="" id="{1438685B-5463-0596-ADCF-0488166D58AF}"/>
              </a:ext>
            </a:extLst>
          </p:cNvPr>
          <p:cNvSpPr/>
          <p:nvPr/>
        </p:nvSpPr>
        <p:spPr>
          <a:xfrm>
            <a:off x="10276378" y="6023295"/>
            <a:ext cx="198810" cy="49929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8A622538-4228-595E-2F3B-1C6B9BA46692}"/>
              </a:ext>
            </a:extLst>
          </p:cNvPr>
          <p:cNvSpPr txBox="1"/>
          <p:nvPr/>
        </p:nvSpPr>
        <p:spPr>
          <a:xfrm>
            <a:off x="160849" y="4555222"/>
            <a:ext cx="3299749" cy="646331"/>
          </a:xfrm>
          <a:prstGeom prst="rect">
            <a:avLst/>
          </a:prstGeom>
          <a:noFill/>
        </p:spPr>
        <p:txBody>
          <a:bodyPr wrap="none" rtlCol="0">
            <a:spAutoFit/>
          </a:bodyPr>
          <a:lstStyle/>
          <a:p>
            <a:r>
              <a:rPr lang="en-US" dirty="0"/>
              <a:t>Review asset and PO information</a:t>
            </a:r>
          </a:p>
          <a:p>
            <a:endParaRPr lang="en-US" dirty="0"/>
          </a:p>
        </p:txBody>
      </p:sp>
      <p:pic>
        <p:nvPicPr>
          <p:cNvPr id="10" name="Picture 9">
            <a:extLst>
              <a:ext uri="{FF2B5EF4-FFF2-40B4-BE49-F238E27FC236}">
                <a16:creationId xmlns:a16="http://schemas.microsoft.com/office/drawing/2014/main" xmlns="" id="{394F2704-D36C-7582-967E-B2F1A64F6AD7}"/>
              </a:ext>
            </a:extLst>
          </p:cNvPr>
          <p:cNvPicPr>
            <a:picLocks noChangeAspect="1"/>
          </p:cNvPicPr>
          <p:nvPr/>
        </p:nvPicPr>
        <p:blipFill>
          <a:blip r:embed="rId3"/>
          <a:stretch>
            <a:fillRect/>
          </a:stretch>
        </p:blipFill>
        <p:spPr>
          <a:xfrm>
            <a:off x="-1535" y="2950378"/>
            <a:ext cx="12192000" cy="571926"/>
          </a:xfrm>
          <a:prstGeom prst="rect">
            <a:avLst/>
          </a:prstGeom>
        </p:spPr>
      </p:pic>
    </p:spTree>
    <p:extLst>
      <p:ext uri="{BB962C8B-B14F-4D97-AF65-F5344CB8AC3E}">
        <p14:creationId xmlns:p14="http://schemas.microsoft.com/office/powerpoint/2010/main" val="98281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09C71AE-DC6C-F158-40E2-EBE7AEA53D71}"/>
              </a:ext>
            </a:extLst>
          </p:cNvPr>
          <p:cNvPicPr>
            <a:picLocks noChangeAspect="1"/>
          </p:cNvPicPr>
          <p:nvPr/>
        </p:nvPicPr>
        <p:blipFill>
          <a:blip r:embed="rId2"/>
          <a:stretch>
            <a:fillRect/>
          </a:stretch>
        </p:blipFill>
        <p:spPr>
          <a:xfrm>
            <a:off x="1021507" y="721470"/>
            <a:ext cx="9925050" cy="1533525"/>
          </a:xfrm>
          <a:prstGeom prst="rect">
            <a:avLst/>
          </a:prstGeom>
        </p:spPr>
      </p:pic>
      <p:pic>
        <p:nvPicPr>
          <p:cNvPr id="5" name="Picture 4">
            <a:extLst>
              <a:ext uri="{FF2B5EF4-FFF2-40B4-BE49-F238E27FC236}">
                <a16:creationId xmlns:a16="http://schemas.microsoft.com/office/drawing/2014/main" xmlns="" id="{5C69FA59-2793-8C7C-7197-123F9C83F8D2}"/>
              </a:ext>
            </a:extLst>
          </p:cNvPr>
          <p:cNvPicPr>
            <a:picLocks noChangeAspect="1"/>
          </p:cNvPicPr>
          <p:nvPr/>
        </p:nvPicPr>
        <p:blipFill>
          <a:blip r:embed="rId3"/>
          <a:stretch>
            <a:fillRect/>
          </a:stretch>
        </p:blipFill>
        <p:spPr>
          <a:xfrm>
            <a:off x="4631677" y="2730370"/>
            <a:ext cx="5429250" cy="2914650"/>
          </a:xfrm>
          <a:prstGeom prst="rect">
            <a:avLst/>
          </a:prstGeom>
        </p:spPr>
      </p:pic>
      <p:sp>
        <p:nvSpPr>
          <p:cNvPr id="6" name="TextBox 5">
            <a:extLst>
              <a:ext uri="{FF2B5EF4-FFF2-40B4-BE49-F238E27FC236}">
                <a16:creationId xmlns:a16="http://schemas.microsoft.com/office/drawing/2014/main" xmlns="" id="{C45E7017-928B-5328-E121-82BA0B7D4C36}"/>
              </a:ext>
            </a:extLst>
          </p:cNvPr>
          <p:cNvSpPr txBox="1"/>
          <p:nvPr/>
        </p:nvSpPr>
        <p:spPr>
          <a:xfrm>
            <a:off x="419877" y="2730370"/>
            <a:ext cx="3896580" cy="1754326"/>
          </a:xfrm>
          <a:prstGeom prst="rect">
            <a:avLst/>
          </a:prstGeom>
          <a:noFill/>
        </p:spPr>
        <p:txBody>
          <a:bodyPr wrap="none" rtlCol="0">
            <a:spAutoFit/>
          </a:bodyPr>
          <a:lstStyle/>
          <a:p>
            <a:r>
              <a:rPr lang="en-US" dirty="0"/>
              <a:t>In this case the </a:t>
            </a:r>
            <a:r>
              <a:rPr lang="en-US"/>
              <a:t>asset “expensed to” </a:t>
            </a:r>
            <a:r>
              <a:rPr lang="en-US" dirty="0"/>
              <a:t>was</a:t>
            </a:r>
          </a:p>
          <a:p>
            <a:r>
              <a:rPr lang="en-US" dirty="0"/>
              <a:t>entered incorrectly.</a:t>
            </a:r>
          </a:p>
          <a:p>
            <a:r>
              <a:rPr lang="en-US" dirty="0"/>
              <a:t>The asset “expensed to” should be </a:t>
            </a:r>
          </a:p>
          <a:p>
            <a:r>
              <a:rPr lang="en-US" dirty="0"/>
              <a:t>corrected to correspond with </a:t>
            </a:r>
          </a:p>
          <a:p>
            <a:r>
              <a:rPr lang="en-US" dirty="0"/>
              <a:t>the PO and Trial Balance.</a:t>
            </a:r>
          </a:p>
          <a:p>
            <a:endParaRPr lang="en-US" dirty="0"/>
          </a:p>
        </p:txBody>
      </p:sp>
      <p:sp>
        <p:nvSpPr>
          <p:cNvPr id="2" name="Rectangle 1">
            <a:extLst>
              <a:ext uri="{FF2B5EF4-FFF2-40B4-BE49-F238E27FC236}">
                <a16:creationId xmlns:a16="http://schemas.microsoft.com/office/drawing/2014/main" xmlns="" id="{DBA40FF3-CD80-9C63-D210-E81206A92E5D}"/>
              </a:ext>
            </a:extLst>
          </p:cNvPr>
          <p:cNvSpPr/>
          <p:nvPr/>
        </p:nvSpPr>
        <p:spPr>
          <a:xfrm>
            <a:off x="9899009" y="1392572"/>
            <a:ext cx="721453" cy="1677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67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4A2080-9A84-9E4A-93E6-9CDEE8D2030F}"/>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xmlns="" id="{AE0D1FC2-5F15-91F9-DDF9-AB7CE98A1A8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136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xmlns="" id="{1C69834E-5EEE-4D61-833E-0492889645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58E5D9BA-46E7-4BFA-9C74-75495BF6F5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2" name="Rectangle 51">
            <a:extLst>
              <a:ext uri="{FF2B5EF4-FFF2-40B4-BE49-F238E27FC236}">
                <a16:creationId xmlns:a16="http://schemas.microsoft.com/office/drawing/2014/main" xmlns="" id="{5B033D76-5800-44B6-AFE9-EE21069351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522D6F85-FFBA-4F81-AEE5-AAA17CB7AA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13B31514-E6DF-4357-9EEA-EFB798308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FEF3872-769D-F333-45F7-32A5BA1E18A4}"/>
              </a:ext>
            </a:extLst>
          </p:cNvPr>
          <p:cNvSpPr>
            <a:spLocks noGrp="1"/>
          </p:cNvSpPr>
          <p:nvPr>
            <p:ph type="ctrTitle"/>
          </p:nvPr>
        </p:nvSpPr>
        <p:spPr>
          <a:xfrm>
            <a:off x="1557071" y="1584552"/>
            <a:ext cx="9099255" cy="2537251"/>
          </a:xfrm>
        </p:spPr>
        <p:txBody>
          <a:bodyPr anchor="ctr">
            <a:normAutofit/>
          </a:bodyPr>
          <a:lstStyle/>
          <a:p>
            <a:pPr algn="ctr"/>
            <a:r>
              <a:rPr lang="en-US" sz="6100">
                <a:solidFill>
                  <a:srgbClr val="454545"/>
                </a:solidFill>
              </a:rPr>
              <a:t>Ap ~ fixed assets ~ ap</a:t>
            </a:r>
            <a:br>
              <a:rPr lang="en-US" sz="6100">
                <a:solidFill>
                  <a:srgbClr val="454545"/>
                </a:solidFill>
              </a:rPr>
            </a:br>
            <a:endParaRPr lang="en-US" sz="6100">
              <a:solidFill>
                <a:srgbClr val="454545"/>
              </a:solidFill>
            </a:endParaRPr>
          </a:p>
        </p:txBody>
      </p:sp>
      <p:sp>
        <p:nvSpPr>
          <p:cNvPr id="4" name="Content Placeholder 3">
            <a:extLst>
              <a:ext uri="{FF2B5EF4-FFF2-40B4-BE49-F238E27FC236}">
                <a16:creationId xmlns:a16="http://schemas.microsoft.com/office/drawing/2014/main" xmlns="" id="{C25B616E-4520-C375-B19C-2E3511D462D0}"/>
              </a:ext>
            </a:extLst>
          </p:cNvPr>
          <p:cNvSpPr>
            <a:spLocks noGrp="1"/>
          </p:cNvSpPr>
          <p:nvPr>
            <p:ph type="subTitle" idx="1"/>
          </p:nvPr>
        </p:nvSpPr>
        <p:spPr>
          <a:xfrm>
            <a:off x="1535372" y="4133234"/>
            <a:ext cx="9120954" cy="744373"/>
          </a:xfrm>
        </p:spPr>
        <p:txBody>
          <a:bodyPr>
            <a:normAutofit/>
          </a:bodyPr>
          <a:lstStyle/>
          <a:p>
            <a:pPr algn="ctr"/>
            <a:r>
              <a:rPr lang="en-US">
                <a:solidFill>
                  <a:schemeClr val="accent1"/>
                </a:solidFill>
              </a:rPr>
              <a:t> CODING – COMMUNICATION - corrections</a:t>
            </a:r>
          </a:p>
        </p:txBody>
      </p:sp>
      <p:pic>
        <p:nvPicPr>
          <p:cNvPr id="58" name="Picture 57">
            <a:extLst>
              <a:ext uri="{FF2B5EF4-FFF2-40B4-BE49-F238E27FC236}">
                <a16:creationId xmlns:a16="http://schemas.microsoft.com/office/drawing/2014/main" xmlns="" id="{4C401D57-600A-4C91-AC9A-14CA1ED6F7D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xmlns="" id="{412BDC66-00FA-4A3F-9BC7-BE05FF7705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6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031CE-37EE-C654-3747-9E7A9ACE81E1}"/>
              </a:ext>
            </a:extLst>
          </p:cNvPr>
          <p:cNvSpPr>
            <a:spLocks noGrp="1"/>
          </p:cNvSpPr>
          <p:nvPr>
            <p:ph type="title"/>
          </p:nvPr>
        </p:nvSpPr>
        <p:spPr/>
        <p:txBody>
          <a:bodyPr/>
          <a:lstStyle/>
          <a:p>
            <a:pPr algn="ctr"/>
            <a:r>
              <a:rPr lang="en-US" dirty="0"/>
              <a:t>CODING – COMMUNICATION – CORRECTIONS</a:t>
            </a:r>
            <a:br>
              <a:rPr lang="en-US" dirty="0"/>
            </a:br>
            <a:endParaRPr lang="en-US" dirty="0"/>
          </a:p>
        </p:txBody>
      </p:sp>
      <p:sp>
        <p:nvSpPr>
          <p:cNvPr id="3" name="Content Placeholder 2">
            <a:extLst>
              <a:ext uri="{FF2B5EF4-FFF2-40B4-BE49-F238E27FC236}">
                <a16:creationId xmlns:a16="http://schemas.microsoft.com/office/drawing/2014/main" xmlns="" id="{6256DE79-BA13-45EE-1A36-3355A4FA5132}"/>
              </a:ext>
            </a:extLst>
          </p:cNvPr>
          <p:cNvSpPr>
            <a:spLocks noGrp="1"/>
          </p:cNvSpPr>
          <p:nvPr>
            <p:ph idx="1"/>
          </p:nvPr>
        </p:nvSpPr>
        <p:spPr/>
        <p:txBody>
          <a:bodyPr/>
          <a:lstStyle/>
          <a:p>
            <a:r>
              <a:rPr lang="en-US" dirty="0"/>
              <a:t>Coding starts with the Schools –  Two Bookkeeper Professional Development Days each year gives us the opportunity to share updates and information and reiterate codes.</a:t>
            </a:r>
          </a:p>
          <a:p>
            <a:r>
              <a:rPr lang="en-US" dirty="0"/>
              <a:t>Once a PO request is entered for approval, if there is a question regarding coding, there is discussion and research between Fixed Assets and AP until we agree on the object code.</a:t>
            </a:r>
          </a:p>
          <a:p>
            <a:r>
              <a:rPr lang="en-US" dirty="0"/>
              <a:t>Corrections:  Reclassing object codes – the final check comes when the Report of Assets Purchased has been run and the PO’s  and invoices are pulled for tagging assets.  Reviewing the invoice before an asset is tagged is helpful in finding possible coding errors.</a:t>
            </a:r>
          </a:p>
          <a:p>
            <a:endParaRPr lang="en-US" dirty="0"/>
          </a:p>
          <a:p>
            <a:endParaRPr lang="en-US" dirty="0"/>
          </a:p>
        </p:txBody>
      </p:sp>
    </p:spTree>
    <p:extLst>
      <p:ext uri="{BB962C8B-B14F-4D97-AF65-F5344CB8AC3E}">
        <p14:creationId xmlns:p14="http://schemas.microsoft.com/office/powerpoint/2010/main" val="273629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8EAE090-9E8D-147A-AE4D-AC588A707A01}"/>
              </a:ext>
            </a:extLst>
          </p:cNvPr>
          <p:cNvPicPr>
            <a:picLocks noChangeAspect="1"/>
          </p:cNvPicPr>
          <p:nvPr/>
        </p:nvPicPr>
        <p:blipFill>
          <a:blip r:embed="rId2"/>
          <a:stretch>
            <a:fillRect/>
          </a:stretch>
        </p:blipFill>
        <p:spPr>
          <a:xfrm>
            <a:off x="0" y="0"/>
            <a:ext cx="12192000" cy="6130212"/>
          </a:xfrm>
          <a:prstGeom prst="rect">
            <a:avLst/>
          </a:prstGeom>
        </p:spPr>
      </p:pic>
      <p:sp>
        <p:nvSpPr>
          <p:cNvPr id="6" name="Arrow: Down 5">
            <a:extLst>
              <a:ext uri="{FF2B5EF4-FFF2-40B4-BE49-F238E27FC236}">
                <a16:creationId xmlns:a16="http://schemas.microsoft.com/office/drawing/2014/main" xmlns="" id="{5E9A0616-C486-F41A-92B6-F64BF1A60E83}"/>
              </a:ext>
            </a:extLst>
          </p:cNvPr>
          <p:cNvSpPr/>
          <p:nvPr/>
        </p:nvSpPr>
        <p:spPr>
          <a:xfrm>
            <a:off x="10263844" y="165047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8AC83A8-43DD-334A-A38F-355FC291DE1B}"/>
              </a:ext>
            </a:extLst>
          </p:cNvPr>
          <p:cNvSpPr/>
          <p:nvPr/>
        </p:nvSpPr>
        <p:spPr>
          <a:xfrm>
            <a:off x="1686187" y="3254928"/>
            <a:ext cx="2424419" cy="5285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92EBEB6-FD8E-3185-A545-383C0A1AC4F1}"/>
              </a:ext>
            </a:extLst>
          </p:cNvPr>
          <p:cNvSpPr/>
          <p:nvPr/>
        </p:nvSpPr>
        <p:spPr>
          <a:xfrm>
            <a:off x="8590327" y="3783435"/>
            <a:ext cx="3087148" cy="3271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11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414C90B-37A7-0E7C-A5E3-0004DF0D342C}"/>
              </a:ext>
            </a:extLst>
          </p:cNvPr>
          <p:cNvPicPr>
            <a:picLocks noChangeAspect="1"/>
          </p:cNvPicPr>
          <p:nvPr/>
        </p:nvPicPr>
        <p:blipFill>
          <a:blip r:embed="rId2"/>
          <a:stretch>
            <a:fillRect/>
          </a:stretch>
        </p:blipFill>
        <p:spPr>
          <a:xfrm>
            <a:off x="1" y="0"/>
            <a:ext cx="12191999" cy="4924338"/>
          </a:xfrm>
          <a:prstGeom prst="rect">
            <a:avLst/>
          </a:prstGeom>
        </p:spPr>
      </p:pic>
      <p:sp>
        <p:nvSpPr>
          <p:cNvPr id="4" name="Arrow: Right 3">
            <a:extLst>
              <a:ext uri="{FF2B5EF4-FFF2-40B4-BE49-F238E27FC236}">
                <a16:creationId xmlns:a16="http://schemas.microsoft.com/office/drawing/2014/main" xmlns="" id="{F79454F2-7C43-78F7-6D06-6C2BE8908FAF}"/>
              </a:ext>
            </a:extLst>
          </p:cNvPr>
          <p:cNvSpPr/>
          <p:nvPr/>
        </p:nvSpPr>
        <p:spPr>
          <a:xfrm rot="10800000">
            <a:off x="3167957" y="3847295"/>
            <a:ext cx="978408" cy="221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07D98E6F-AF70-3C69-1525-A8C50C14EE83}"/>
              </a:ext>
            </a:extLst>
          </p:cNvPr>
          <p:cNvPicPr>
            <a:picLocks noChangeAspect="1"/>
          </p:cNvPicPr>
          <p:nvPr/>
        </p:nvPicPr>
        <p:blipFill>
          <a:blip r:embed="rId3"/>
          <a:stretch>
            <a:fillRect/>
          </a:stretch>
        </p:blipFill>
        <p:spPr>
          <a:xfrm>
            <a:off x="-1" y="5162723"/>
            <a:ext cx="12192000" cy="1541721"/>
          </a:xfrm>
          <a:prstGeom prst="rect">
            <a:avLst/>
          </a:prstGeom>
        </p:spPr>
      </p:pic>
      <p:sp>
        <p:nvSpPr>
          <p:cNvPr id="7" name="Rectangle 6">
            <a:extLst>
              <a:ext uri="{FF2B5EF4-FFF2-40B4-BE49-F238E27FC236}">
                <a16:creationId xmlns:a16="http://schemas.microsoft.com/office/drawing/2014/main" xmlns="" id="{0CACF8C0-D2F3-3DBC-D08E-F3876ABAE48C}"/>
              </a:ext>
            </a:extLst>
          </p:cNvPr>
          <p:cNvSpPr/>
          <p:nvPr/>
        </p:nvSpPr>
        <p:spPr>
          <a:xfrm>
            <a:off x="1291905" y="1015068"/>
            <a:ext cx="3674378" cy="2516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1EAE9F52-DBD5-FB28-0231-007DD5B470DD}"/>
              </a:ext>
            </a:extLst>
          </p:cNvPr>
          <p:cNvSpPr/>
          <p:nvPr/>
        </p:nvSpPr>
        <p:spPr>
          <a:xfrm>
            <a:off x="7222920" y="2004969"/>
            <a:ext cx="1602297" cy="15939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7360C56-88F2-D058-F9AA-4557411BC41B}"/>
              </a:ext>
            </a:extLst>
          </p:cNvPr>
          <p:cNvSpPr/>
          <p:nvPr/>
        </p:nvSpPr>
        <p:spPr>
          <a:xfrm>
            <a:off x="10830187" y="3847296"/>
            <a:ext cx="847288" cy="414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684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07F0F48-8016-DE0D-96A1-F4544635186F}"/>
              </a:ext>
            </a:extLst>
          </p:cNvPr>
          <p:cNvSpPr txBox="1"/>
          <p:nvPr/>
        </p:nvSpPr>
        <p:spPr>
          <a:xfrm>
            <a:off x="812799" y="5148552"/>
            <a:ext cx="4750863" cy="369332"/>
          </a:xfrm>
          <a:prstGeom prst="rect">
            <a:avLst/>
          </a:prstGeom>
          <a:solidFill>
            <a:srgbClr val="FFFF00"/>
          </a:solidFill>
        </p:spPr>
        <p:txBody>
          <a:bodyPr wrap="square" rtlCol="0">
            <a:spAutoFit/>
          </a:bodyPr>
          <a:lstStyle/>
          <a:p>
            <a:endParaRPr lang="en-US" dirty="0">
              <a:highlight>
                <a:srgbClr val="FFFF00"/>
              </a:highlight>
            </a:endParaRPr>
          </a:p>
        </p:txBody>
      </p:sp>
      <p:graphicFrame>
        <p:nvGraphicFramePr>
          <p:cNvPr id="7" name="Object 6">
            <a:extLst>
              <a:ext uri="{FF2B5EF4-FFF2-40B4-BE49-F238E27FC236}">
                <a16:creationId xmlns:a16="http://schemas.microsoft.com/office/drawing/2014/main" xmlns="" id="{DCD127C0-C02A-752F-DCD0-F78FEA77C16D}"/>
              </a:ext>
            </a:extLst>
          </p:cNvPr>
          <p:cNvGraphicFramePr>
            <a:graphicFrameLocks noChangeAspect="1"/>
          </p:cNvGraphicFramePr>
          <p:nvPr>
            <p:extLst>
              <p:ext uri="{D42A27DB-BD31-4B8C-83A1-F6EECF244321}">
                <p14:modId xmlns:p14="http://schemas.microsoft.com/office/powerpoint/2010/main" val="3622612232"/>
              </p:ext>
            </p:extLst>
          </p:nvPr>
        </p:nvGraphicFramePr>
        <p:xfrm>
          <a:off x="211138" y="1731963"/>
          <a:ext cx="5413375" cy="5035550"/>
        </p:xfrm>
        <a:graphic>
          <a:graphicData uri="http://schemas.openxmlformats.org/presentationml/2006/ole">
            <mc:AlternateContent xmlns:mc="http://schemas.openxmlformats.org/markup-compatibility/2006">
              <mc:Choice xmlns:v="urn:schemas-microsoft-com:vml" Requires="v">
                <p:oleObj spid="_x0000_s1025" name="Worksheet" r:id="rId4" imgW="5838704" imgH="6715023" progId="Excel.Sheet.12">
                  <p:embed/>
                </p:oleObj>
              </mc:Choice>
              <mc:Fallback>
                <p:oleObj name="Worksheet" r:id="rId4" imgW="5838704" imgH="6715023" progId="Excel.Sheet.12">
                  <p:embed/>
                  <p:pic>
                    <p:nvPicPr>
                      <p:cNvPr id="7" name="Object 6">
                        <a:extLst>
                          <a:ext uri="{FF2B5EF4-FFF2-40B4-BE49-F238E27FC236}">
                            <a16:creationId xmlns:a16="http://schemas.microsoft.com/office/drawing/2014/main" xmlns="" id="{DCD127C0-C02A-752F-DCD0-F78FEA77C16D}"/>
                          </a:ext>
                        </a:extLst>
                      </p:cNvPr>
                      <p:cNvPicPr/>
                      <p:nvPr/>
                    </p:nvPicPr>
                    <p:blipFill>
                      <a:blip r:embed="rId5"/>
                      <a:stretch>
                        <a:fillRect/>
                      </a:stretch>
                    </p:blipFill>
                    <p:spPr>
                      <a:xfrm>
                        <a:off x="211138" y="1731963"/>
                        <a:ext cx="5413375" cy="503555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xmlns="" id="{EF7779EC-4F04-52FB-BA78-5CB32DB64EFE}"/>
              </a:ext>
            </a:extLst>
          </p:cNvPr>
          <p:cNvSpPr txBox="1"/>
          <p:nvPr/>
        </p:nvSpPr>
        <p:spPr>
          <a:xfrm>
            <a:off x="6361723" y="4857374"/>
            <a:ext cx="5087814" cy="369332"/>
          </a:xfrm>
          <a:prstGeom prst="rect">
            <a:avLst/>
          </a:prstGeom>
          <a:solidFill>
            <a:srgbClr val="FFFF00"/>
          </a:solidFill>
        </p:spPr>
        <p:txBody>
          <a:bodyPr wrap="square" rtlCol="0">
            <a:spAutoFit/>
          </a:bodyPr>
          <a:lstStyle/>
          <a:p>
            <a:endParaRPr lang="en-US"/>
          </a:p>
        </p:txBody>
      </p:sp>
      <p:sp>
        <p:nvSpPr>
          <p:cNvPr id="10" name="Title 9">
            <a:extLst>
              <a:ext uri="{FF2B5EF4-FFF2-40B4-BE49-F238E27FC236}">
                <a16:creationId xmlns:a16="http://schemas.microsoft.com/office/drawing/2014/main" xmlns="" id="{8F05416A-94AF-A8DB-C978-D316C17DFC80}"/>
              </a:ext>
            </a:extLst>
          </p:cNvPr>
          <p:cNvSpPr>
            <a:spLocks noGrp="1"/>
          </p:cNvSpPr>
          <p:nvPr>
            <p:ph type="title"/>
          </p:nvPr>
        </p:nvSpPr>
        <p:spPr>
          <a:xfrm>
            <a:off x="376196" y="339222"/>
            <a:ext cx="5278155" cy="1424264"/>
          </a:xfrm>
        </p:spPr>
        <p:txBody>
          <a:bodyPr>
            <a:normAutofit/>
          </a:bodyPr>
          <a:lstStyle/>
          <a:p>
            <a:r>
              <a:rPr lang="en-US" sz="2400" dirty="0"/>
              <a:t>Examples of reclassing po object codes after po has paid and how it effects </a:t>
            </a:r>
            <a:r>
              <a:rPr lang="en-US" sz="2400"/>
              <a:t>balancing assets.</a:t>
            </a:r>
            <a:endParaRPr lang="en-US" sz="2400" dirty="0"/>
          </a:p>
        </p:txBody>
      </p:sp>
      <p:sp>
        <p:nvSpPr>
          <p:cNvPr id="11" name="Content Placeholder 10">
            <a:extLst>
              <a:ext uri="{FF2B5EF4-FFF2-40B4-BE49-F238E27FC236}">
                <a16:creationId xmlns:a16="http://schemas.microsoft.com/office/drawing/2014/main" xmlns="" id="{A54E7669-1EF5-346F-2402-D8A6FD14E1EA}"/>
              </a:ext>
            </a:extLst>
          </p:cNvPr>
          <p:cNvSpPr>
            <a:spLocks noGrp="1"/>
          </p:cNvSpPr>
          <p:nvPr>
            <p:ph sz="half" idx="1"/>
          </p:nvPr>
        </p:nvSpPr>
        <p:spPr>
          <a:xfrm>
            <a:off x="376196" y="1917572"/>
            <a:ext cx="4645152" cy="4501889"/>
          </a:xfrm>
        </p:spPr>
        <p:txBody>
          <a:bodyPr>
            <a:normAutofit/>
          </a:bodyPr>
          <a:lstStyle/>
          <a:p>
            <a:pPr lvl="1"/>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xmlns="" id="{51029B31-C2AD-A552-F3C0-E29A7B576FF1}"/>
              </a:ext>
            </a:extLst>
          </p:cNvPr>
          <p:cNvSpPr txBox="1"/>
          <p:nvPr/>
        </p:nvSpPr>
        <p:spPr>
          <a:xfrm>
            <a:off x="6537651" y="4963886"/>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xmlns="" id="{7E8EDBF5-FA5C-B296-8699-63FFFD4D8ADC}"/>
              </a:ext>
            </a:extLst>
          </p:cNvPr>
          <p:cNvSpPr txBox="1"/>
          <p:nvPr/>
        </p:nvSpPr>
        <p:spPr>
          <a:xfrm>
            <a:off x="6537651" y="4963886"/>
            <a:ext cx="184731" cy="369332"/>
          </a:xfrm>
          <a:prstGeom prst="rect">
            <a:avLst/>
          </a:prstGeom>
          <a:noFill/>
        </p:spPr>
        <p:txBody>
          <a:bodyPr wrap="none" rtlCol="0">
            <a:spAutoFit/>
          </a:bodyPr>
          <a:lstStyle/>
          <a:p>
            <a:endParaRPr lang="en-US"/>
          </a:p>
        </p:txBody>
      </p:sp>
      <p:graphicFrame>
        <p:nvGraphicFramePr>
          <p:cNvPr id="8" name="Object 7">
            <a:extLst>
              <a:ext uri="{FF2B5EF4-FFF2-40B4-BE49-F238E27FC236}">
                <a16:creationId xmlns:a16="http://schemas.microsoft.com/office/drawing/2014/main" xmlns="" id="{57EF489C-92B2-927E-7616-06C1CB6FEC3E}"/>
              </a:ext>
            </a:extLst>
          </p:cNvPr>
          <p:cNvGraphicFramePr>
            <a:graphicFrameLocks noChangeAspect="1"/>
          </p:cNvGraphicFramePr>
          <p:nvPr>
            <p:extLst>
              <p:ext uri="{D42A27DB-BD31-4B8C-83A1-F6EECF244321}">
                <p14:modId xmlns:p14="http://schemas.microsoft.com/office/powerpoint/2010/main" val="1468228680"/>
              </p:ext>
            </p:extLst>
          </p:nvPr>
        </p:nvGraphicFramePr>
        <p:xfrm>
          <a:off x="5819408" y="1349376"/>
          <a:ext cx="5630129" cy="5418137"/>
        </p:xfrm>
        <a:graphic>
          <a:graphicData uri="http://schemas.openxmlformats.org/presentationml/2006/ole">
            <mc:AlternateContent xmlns:mc="http://schemas.openxmlformats.org/markup-compatibility/2006">
              <mc:Choice xmlns:v="urn:schemas-microsoft-com:vml" Requires="v">
                <p:oleObj spid="_x0000_s1026" name="Worksheet" r:id="rId7" imgW="5838704" imgH="7086702" progId="Excel.Sheet.12">
                  <p:embed/>
                </p:oleObj>
              </mc:Choice>
              <mc:Fallback>
                <p:oleObj name="Worksheet" r:id="rId7" imgW="5838704" imgH="7086702" progId="Excel.Sheet.12">
                  <p:embed/>
                  <p:pic>
                    <p:nvPicPr>
                      <p:cNvPr id="8" name="Object 7">
                        <a:extLst>
                          <a:ext uri="{FF2B5EF4-FFF2-40B4-BE49-F238E27FC236}">
                            <a16:creationId xmlns:a16="http://schemas.microsoft.com/office/drawing/2014/main" xmlns="" id="{57EF489C-92B2-927E-7616-06C1CB6FEC3E}"/>
                          </a:ext>
                        </a:extLst>
                      </p:cNvPr>
                      <p:cNvPicPr/>
                      <p:nvPr/>
                    </p:nvPicPr>
                    <p:blipFill>
                      <a:blip r:embed="rId8"/>
                      <a:stretch>
                        <a:fillRect/>
                      </a:stretch>
                    </p:blipFill>
                    <p:spPr>
                      <a:xfrm>
                        <a:off x="5819408" y="1349376"/>
                        <a:ext cx="5630129" cy="5418137"/>
                      </a:xfrm>
                      <a:prstGeom prst="rect">
                        <a:avLst/>
                      </a:prstGeom>
                    </p:spPr>
                  </p:pic>
                </p:oleObj>
              </mc:Fallback>
            </mc:AlternateContent>
          </a:graphicData>
        </a:graphic>
      </p:graphicFrame>
    </p:spTree>
    <p:extLst>
      <p:ext uri="{BB962C8B-B14F-4D97-AF65-F5344CB8AC3E}">
        <p14:creationId xmlns:p14="http://schemas.microsoft.com/office/powerpoint/2010/main" val="287586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4D514FF-2222-F6AE-82E7-637FCE12C169}"/>
              </a:ext>
            </a:extLst>
          </p:cNvPr>
          <p:cNvSpPr txBox="1"/>
          <p:nvPr/>
        </p:nvSpPr>
        <p:spPr>
          <a:xfrm>
            <a:off x="803898" y="4870580"/>
            <a:ext cx="5007588" cy="462638"/>
          </a:xfrm>
          <a:prstGeom prst="rect">
            <a:avLst/>
          </a:prstGeom>
          <a:solidFill>
            <a:srgbClr val="FFFF00"/>
          </a:solidFill>
        </p:spPr>
        <p:txBody>
          <a:bodyPr wrap="square" rtlCol="0">
            <a:spAutoFit/>
          </a:bodyPr>
          <a:lstStyle/>
          <a:p>
            <a:endParaRPr lang="en-US"/>
          </a:p>
        </p:txBody>
      </p:sp>
      <p:graphicFrame>
        <p:nvGraphicFramePr>
          <p:cNvPr id="7" name="Object 6">
            <a:extLst>
              <a:ext uri="{FF2B5EF4-FFF2-40B4-BE49-F238E27FC236}">
                <a16:creationId xmlns:a16="http://schemas.microsoft.com/office/drawing/2014/main" xmlns="" id="{243FCC5B-AB9B-0811-D08B-A8E983E2E88A}"/>
              </a:ext>
            </a:extLst>
          </p:cNvPr>
          <p:cNvGraphicFramePr>
            <a:graphicFrameLocks noChangeAspect="1"/>
          </p:cNvGraphicFramePr>
          <p:nvPr>
            <p:extLst>
              <p:ext uri="{D42A27DB-BD31-4B8C-83A1-F6EECF244321}">
                <p14:modId xmlns:p14="http://schemas.microsoft.com/office/powerpoint/2010/main" val="2490830513"/>
              </p:ext>
            </p:extLst>
          </p:nvPr>
        </p:nvGraphicFramePr>
        <p:xfrm>
          <a:off x="200208" y="1385716"/>
          <a:ext cx="5630129" cy="5380081"/>
        </p:xfrm>
        <a:graphic>
          <a:graphicData uri="http://schemas.openxmlformats.org/presentationml/2006/ole">
            <mc:AlternateContent xmlns:mc="http://schemas.openxmlformats.org/markup-compatibility/2006">
              <mc:Choice xmlns:v="urn:schemas-microsoft-com:vml" Requires="v">
                <p:oleObj spid="_x0000_s2049" name="Worksheet" r:id="rId4" imgW="5838704" imgH="7086702" progId="Excel.Sheet.12">
                  <p:embed/>
                </p:oleObj>
              </mc:Choice>
              <mc:Fallback>
                <p:oleObj name="Worksheet" r:id="rId4" imgW="5838704" imgH="7086702" progId="Excel.Sheet.12">
                  <p:embed/>
                  <p:pic>
                    <p:nvPicPr>
                      <p:cNvPr id="7" name="Object 6">
                        <a:extLst>
                          <a:ext uri="{FF2B5EF4-FFF2-40B4-BE49-F238E27FC236}">
                            <a16:creationId xmlns:a16="http://schemas.microsoft.com/office/drawing/2014/main" xmlns="" id="{243FCC5B-AB9B-0811-D08B-A8E983E2E88A}"/>
                          </a:ext>
                        </a:extLst>
                      </p:cNvPr>
                      <p:cNvPicPr/>
                      <p:nvPr/>
                    </p:nvPicPr>
                    <p:blipFill>
                      <a:blip r:embed="rId5"/>
                      <a:stretch>
                        <a:fillRect/>
                      </a:stretch>
                    </p:blipFill>
                    <p:spPr>
                      <a:xfrm>
                        <a:off x="200208" y="1385716"/>
                        <a:ext cx="5630129" cy="5380081"/>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xmlns="" id="{EF7779EC-4F04-52FB-BA78-5CB32DB64EFE}"/>
              </a:ext>
            </a:extLst>
          </p:cNvPr>
          <p:cNvSpPr txBox="1"/>
          <p:nvPr/>
        </p:nvSpPr>
        <p:spPr>
          <a:xfrm>
            <a:off x="6567800" y="4779220"/>
            <a:ext cx="5526529" cy="369332"/>
          </a:xfrm>
          <a:prstGeom prst="rect">
            <a:avLst/>
          </a:prstGeom>
          <a:solidFill>
            <a:srgbClr val="FFFF00"/>
          </a:solidFill>
        </p:spPr>
        <p:txBody>
          <a:bodyPr wrap="square" rtlCol="0">
            <a:spAutoFit/>
          </a:bodyPr>
          <a:lstStyle/>
          <a:p>
            <a:endParaRPr lang="en-US"/>
          </a:p>
        </p:txBody>
      </p:sp>
      <p:graphicFrame>
        <p:nvGraphicFramePr>
          <p:cNvPr id="13" name="Object 12">
            <a:extLst>
              <a:ext uri="{FF2B5EF4-FFF2-40B4-BE49-F238E27FC236}">
                <a16:creationId xmlns:a16="http://schemas.microsoft.com/office/drawing/2014/main" xmlns="" id="{4C503BE8-F24E-E930-3C0E-E6E3E2674C99}"/>
              </a:ext>
            </a:extLst>
          </p:cNvPr>
          <p:cNvGraphicFramePr>
            <a:graphicFrameLocks noChangeAspect="1"/>
          </p:cNvGraphicFramePr>
          <p:nvPr/>
        </p:nvGraphicFramePr>
        <p:xfrm>
          <a:off x="5968620" y="339222"/>
          <a:ext cx="6125709" cy="6426575"/>
        </p:xfrm>
        <a:graphic>
          <a:graphicData uri="http://schemas.openxmlformats.org/presentationml/2006/ole">
            <mc:AlternateContent xmlns:mc="http://schemas.openxmlformats.org/markup-compatibility/2006">
              <mc:Choice xmlns:v="urn:schemas-microsoft-com:vml" Requires="v">
                <p:oleObj spid="_x0000_s2050" name="Worksheet" r:id="rId7" imgW="5838704" imgH="6895964" progId="Excel.Sheet.12">
                  <p:embed/>
                </p:oleObj>
              </mc:Choice>
              <mc:Fallback>
                <p:oleObj name="Worksheet" r:id="rId7" imgW="5838704" imgH="6895964" progId="Excel.Sheet.12">
                  <p:embed/>
                  <p:pic>
                    <p:nvPicPr>
                      <p:cNvPr id="13" name="Object 12">
                        <a:extLst>
                          <a:ext uri="{FF2B5EF4-FFF2-40B4-BE49-F238E27FC236}">
                            <a16:creationId xmlns:a16="http://schemas.microsoft.com/office/drawing/2014/main" xmlns="" id="{4C503BE8-F24E-E930-3C0E-E6E3E2674C99}"/>
                          </a:ext>
                        </a:extLst>
                      </p:cNvPr>
                      <p:cNvPicPr/>
                      <p:nvPr/>
                    </p:nvPicPr>
                    <p:blipFill>
                      <a:blip r:embed="rId8"/>
                      <a:stretch>
                        <a:fillRect/>
                      </a:stretch>
                    </p:blipFill>
                    <p:spPr>
                      <a:xfrm>
                        <a:off x="5968620" y="339222"/>
                        <a:ext cx="6125709" cy="6426575"/>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xmlns="" id="{8F05416A-94AF-A8DB-C978-D316C17DFC80}"/>
              </a:ext>
            </a:extLst>
          </p:cNvPr>
          <p:cNvSpPr>
            <a:spLocks noGrp="1"/>
          </p:cNvSpPr>
          <p:nvPr>
            <p:ph type="title"/>
          </p:nvPr>
        </p:nvSpPr>
        <p:spPr>
          <a:xfrm>
            <a:off x="376196" y="136893"/>
            <a:ext cx="5278155" cy="1424264"/>
          </a:xfrm>
        </p:spPr>
        <p:txBody>
          <a:bodyPr>
            <a:normAutofit/>
          </a:bodyPr>
          <a:lstStyle/>
          <a:p>
            <a:r>
              <a:rPr lang="en-US" sz="2400" dirty="0"/>
              <a:t>Examples of reclassing po object codes after po has paid and how it effects balancing assets.</a:t>
            </a:r>
          </a:p>
        </p:txBody>
      </p:sp>
      <p:sp>
        <p:nvSpPr>
          <p:cNvPr id="11" name="Content Placeholder 10">
            <a:extLst>
              <a:ext uri="{FF2B5EF4-FFF2-40B4-BE49-F238E27FC236}">
                <a16:creationId xmlns:a16="http://schemas.microsoft.com/office/drawing/2014/main" xmlns="" id="{A54E7669-1EF5-346F-2402-D8A6FD14E1EA}"/>
              </a:ext>
            </a:extLst>
          </p:cNvPr>
          <p:cNvSpPr>
            <a:spLocks noGrp="1"/>
          </p:cNvSpPr>
          <p:nvPr>
            <p:ph sz="half" idx="1"/>
          </p:nvPr>
        </p:nvSpPr>
        <p:spPr>
          <a:xfrm>
            <a:off x="376196" y="1917572"/>
            <a:ext cx="4645152" cy="4501889"/>
          </a:xfrm>
        </p:spPr>
        <p:txBody>
          <a:bodyPr>
            <a:normAutofit/>
          </a:bodyPr>
          <a:lstStyle/>
          <a:p>
            <a:pPr lvl="1"/>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xmlns="" id="{51029B31-C2AD-A552-F3C0-E29A7B576FF1}"/>
              </a:ext>
            </a:extLst>
          </p:cNvPr>
          <p:cNvSpPr txBox="1"/>
          <p:nvPr/>
        </p:nvSpPr>
        <p:spPr>
          <a:xfrm>
            <a:off x="6537651" y="4963886"/>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xmlns="" id="{7E8EDBF5-FA5C-B296-8699-63FFFD4D8ADC}"/>
              </a:ext>
            </a:extLst>
          </p:cNvPr>
          <p:cNvSpPr txBox="1"/>
          <p:nvPr/>
        </p:nvSpPr>
        <p:spPr>
          <a:xfrm>
            <a:off x="6537651" y="496388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8761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xmlns="" id="{482E7304-2AC2-4A5C-924D-A6AC3FFC5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1F1DA9F-C5CD-E0DC-2A94-603249C73071}"/>
              </a:ext>
            </a:extLst>
          </p:cNvPr>
          <p:cNvSpPr>
            <a:spLocks noGrp="1"/>
          </p:cNvSpPr>
          <p:nvPr>
            <p:ph type="title"/>
          </p:nvPr>
        </p:nvSpPr>
        <p:spPr>
          <a:xfrm>
            <a:off x="1451579" y="804519"/>
            <a:ext cx="9603275" cy="1049235"/>
          </a:xfrm>
        </p:spPr>
        <p:txBody>
          <a:bodyPr>
            <a:normAutofit/>
          </a:bodyPr>
          <a:lstStyle/>
          <a:p>
            <a:r>
              <a:rPr lang="en-US" b="1" dirty="0"/>
              <a:t>OBJECT CODES – TAGGED ASSETS</a:t>
            </a:r>
          </a:p>
        </p:txBody>
      </p:sp>
      <p:cxnSp>
        <p:nvCxnSpPr>
          <p:cNvPr id="50" name="Straight Connector 49">
            <a:extLst>
              <a:ext uri="{FF2B5EF4-FFF2-40B4-BE49-F238E27FC236}">
                <a16:creationId xmlns:a16="http://schemas.microsoft.com/office/drawing/2014/main" xmlns="" id="{D259FEF2-F6A5-442F-BA10-4E39EECD0A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2" name="Rectangle 51">
            <a:extLst>
              <a:ext uri="{FF2B5EF4-FFF2-40B4-BE49-F238E27FC236}">
                <a16:creationId xmlns:a16="http://schemas.microsoft.com/office/drawing/2014/main" xmlns="" id="{A3C183B1-1D4B-4E3D-A02E-A426E3BFA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30" name="Content Placeholder 3">
            <a:extLst>
              <a:ext uri="{FF2B5EF4-FFF2-40B4-BE49-F238E27FC236}">
                <a16:creationId xmlns:a16="http://schemas.microsoft.com/office/drawing/2014/main" xmlns="" id="{F69F98C8-1CDD-D850-B411-A4D504D80CE2}"/>
              </a:ext>
            </a:extLst>
          </p:cNvPr>
          <p:cNvGraphicFramePr>
            <a:graphicFrameLocks noGrp="1"/>
          </p:cNvGraphicFramePr>
          <p:nvPr>
            <p:ph idx="1"/>
            <p:extLst>
              <p:ext uri="{D42A27DB-BD31-4B8C-83A1-F6EECF244321}">
                <p14:modId xmlns:p14="http://schemas.microsoft.com/office/powerpoint/2010/main" val="2266639110"/>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37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D188B-CE31-8240-03A0-8317F4A317DE}"/>
              </a:ext>
            </a:extLst>
          </p:cNvPr>
          <p:cNvSpPr>
            <a:spLocks noGrp="1"/>
          </p:cNvSpPr>
          <p:nvPr>
            <p:ph type="title"/>
          </p:nvPr>
        </p:nvSpPr>
        <p:spPr/>
        <p:txBody>
          <a:bodyPr/>
          <a:lstStyle/>
          <a:p>
            <a:r>
              <a:rPr lang="en-US" dirty="0"/>
              <a:t>Fixed Assets Balancing</a:t>
            </a:r>
          </a:p>
        </p:txBody>
      </p:sp>
      <p:sp>
        <p:nvSpPr>
          <p:cNvPr id="3" name="Content Placeholder 2">
            <a:extLst>
              <a:ext uri="{FF2B5EF4-FFF2-40B4-BE49-F238E27FC236}">
                <a16:creationId xmlns:a16="http://schemas.microsoft.com/office/drawing/2014/main" xmlns="" id="{C3A028F5-12F8-348A-E7C4-1E469913CDDB}"/>
              </a:ext>
            </a:extLst>
          </p:cNvPr>
          <p:cNvSpPr>
            <a:spLocks noGrp="1"/>
          </p:cNvSpPr>
          <p:nvPr>
            <p:ph idx="1"/>
          </p:nvPr>
        </p:nvSpPr>
        <p:spPr/>
        <p:txBody>
          <a:bodyPr/>
          <a:lstStyle/>
          <a:p>
            <a:r>
              <a:rPr lang="en-US" dirty="0"/>
              <a:t>Do you reconcile your assets monthly?</a:t>
            </a:r>
          </a:p>
          <a:p>
            <a:r>
              <a:rPr lang="en-US" dirty="0"/>
              <a:t>Semi-Annually?</a:t>
            </a:r>
          </a:p>
          <a:p>
            <a:r>
              <a:rPr lang="en-US" dirty="0"/>
              <a:t>Annually?</a:t>
            </a:r>
          </a:p>
          <a:p>
            <a:r>
              <a:rPr lang="en-US" dirty="0"/>
              <a:t>CIP and Monthly Balancing</a:t>
            </a:r>
          </a:p>
          <a:p>
            <a:r>
              <a:rPr lang="en-US" dirty="0"/>
              <a:t>Fund Balancing</a:t>
            </a:r>
          </a:p>
        </p:txBody>
      </p:sp>
    </p:spTree>
    <p:extLst>
      <p:ext uri="{BB962C8B-B14F-4D97-AF65-F5344CB8AC3E}">
        <p14:creationId xmlns:p14="http://schemas.microsoft.com/office/powerpoint/2010/main" val="47559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57870-C732-91FA-A924-CBFFEFEC12C4}"/>
              </a:ext>
            </a:extLst>
          </p:cNvPr>
          <p:cNvSpPr>
            <a:spLocks noGrp="1"/>
          </p:cNvSpPr>
          <p:nvPr>
            <p:ph type="title"/>
          </p:nvPr>
        </p:nvSpPr>
        <p:spPr/>
        <p:txBody>
          <a:bodyPr/>
          <a:lstStyle/>
          <a:p>
            <a:pPr algn="ctr"/>
            <a:r>
              <a:rPr lang="en-US" b="1" dirty="0"/>
              <a:t>HIGHLY WALKABLE – MUST BE TAGGED</a:t>
            </a:r>
            <a:br>
              <a:rPr lang="en-US" b="1" dirty="0"/>
            </a:br>
            <a:r>
              <a:rPr lang="en-US" b="1" dirty="0"/>
              <a:t>(</a:t>
            </a:r>
            <a:r>
              <a:rPr lang="en-US" sz="2800" b="1" dirty="0"/>
              <a:t>USE OBJECT CODE THAT APPLIES</a:t>
            </a:r>
            <a:r>
              <a:rPr lang="en-US" sz="3200" b="1" dirty="0"/>
              <a:t>)</a:t>
            </a:r>
          </a:p>
        </p:txBody>
      </p:sp>
      <p:sp>
        <p:nvSpPr>
          <p:cNvPr id="3" name="Content Placeholder 2">
            <a:extLst>
              <a:ext uri="{FF2B5EF4-FFF2-40B4-BE49-F238E27FC236}">
                <a16:creationId xmlns:a16="http://schemas.microsoft.com/office/drawing/2014/main" xmlns="" id="{A2DFF27C-33C9-57BA-C209-C36759C77195}"/>
              </a:ext>
            </a:extLst>
          </p:cNvPr>
          <p:cNvSpPr>
            <a:spLocks noGrp="1"/>
          </p:cNvSpPr>
          <p:nvPr>
            <p:ph idx="1"/>
          </p:nvPr>
        </p:nvSpPr>
        <p:spPr>
          <a:xfrm>
            <a:off x="838200" y="1853755"/>
            <a:ext cx="10515600" cy="4323208"/>
          </a:xfrm>
        </p:spPr>
        <p:txBody>
          <a:bodyPr>
            <a:normAutofit fontScale="92500" lnSpcReduction="10000"/>
          </a:bodyPr>
          <a:lstStyle/>
          <a:p>
            <a:r>
              <a:rPr lang="en-US" sz="1700" dirty="0"/>
              <a:t>WEAPONS</a:t>
            </a:r>
          </a:p>
          <a:p>
            <a:r>
              <a:rPr lang="en-US" sz="1700" dirty="0"/>
              <a:t>CAMERAS &amp; CAMERA EQUIPMENT GREATER THAT $250 per item</a:t>
            </a:r>
          </a:p>
          <a:p>
            <a:r>
              <a:rPr lang="en-US" sz="1700" dirty="0"/>
              <a:t>TWO WAY RADIO EQUIPMENT – INCLUDING WALKIE TALKIES </a:t>
            </a:r>
          </a:p>
          <a:p>
            <a:r>
              <a:rPr lang="en-US" sz="1700" dirty="0"/>
              <a:t>TELEVISIONS GREATER THAN $250 </a:t>
            </a:r>
          </a:p>
          <a:p>
            <a:r>
              <a:rPr lang="en-US" sz="1700" dirty="0"/>
              <a:t>LAWN MAINTENANCE EQUIPMENT</a:t>
            </a:r>
          </a:p>
          <a:p>
            <a:r>
              <a:rPr lang="en-US" sz="1700" dirty="0"/>
              <a:t>CELL PHONES</a:t>
            </a:r>
          </a:p>
          <a:p>
            <a:r>
              <a:rPr lang="en-US" sz="1700" dirty="0"/>
              <a:t>COMPUTER &amp; COMPUTER EQUIPMENT (GREATER THAT $250 per item – INCLUDES PROJECTORS, PRINTERS, CRICUT CUTTERS, SCANNERS, ETC.) Anything that must have a computer to function and serves no purpose without one.  </a:t>
            </a:r>
          </a:p>
          <a:p>
            <a:r>
              <a:rPr lang="en-US" sz="1700" dirty="0"/>
              <a:t>CHAIN SAWS,  WELDING MACHINES, GENERATORS,  AIR COMPRESSORS                     </a:t>
            </a:r>
          </a:p>
          <a:p>
            <a:r>
              <a:rPr lang="en-US" sz="1700" dirty="0"/>
              <a:t>MOTORIZED VEHICLES – GOLF CART, SIDE BY SIDE, ETC.</a:t>
            </a:r>
          </a:p>
          <a:p>
            <a:endParaRPr lang="en-US" dirty="0"/>
          </a:p>
          <a:p>
            <a:endParaRPr lang="en-US" dirty="0"/>
          </a:p>
        </p:txBody>
      </p:sp>
    </p:spTree>
    <p:extLst>
      <p:ext uri="{BB962C8B-B14F-4D97-AF65-F5344CB8AC3E}">
        <p14:creationId xmlns:p14="http://schemas.microsoft.com/office/powerpoint/2010/main" val="1414150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03755-23A2-3D80-5F17-34B1DDDB0443}"/>
              </a:ext>
            </a:extLst>
          </p:cNvPr>
          <p:cNvSpPr>
            <a:spLocks noGrp="1"/>
          </p:cNvSpPr>
          <p:nvPr>
            <p:ph type="ctrTitle"/>
          </p:nvPr>
        </p:nvSpPr>
        <p:spPr/>
        <p:txBody>
          <a:bodyPr/>
          <a:lstStyle/>
          <a:p>
            <a:r>
              <a:rPr lang="en-US" dirty="0"/>
              <a:t>Discussion???</a:t>
            </a:r>
            <a:br>
              <a:rPr lang="en-US" dirty="0"/>
            </a:br>
            <a:endParaRPr lang="en-US" dirty="0"/>
          </a:p>
        </p:txBody>
      </p:sp>
      <p:sp>
        <p:nvSpPr>
          <p:cNvPr id="3" name="Subtitle 2">
            <a:extLst>
              <a:ext uri="{FF2B5EF4-FFF2-40B4-BE49-F238E27FC236}">
                <a16:creationId xmlns:a16="http://schemas.microsoft.com/office/drawing/2014/main" xmlns="" id="{636401EA-79DE-154B-783F-E5EB8477588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041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DCBCF1-DE70-B639-F4D3-BA6C882C769B}"/>
              </a:ext>
            </a:extLst>
          </p:cNvPr>
          <p:cNvSpPr>
            <a:spLocks noGrp="1"/>
          </p:cNvSpPr>
          <p:nvPr>
            <p:ph type="ctrTitle"/>
          </p:nvPr>
        </p:nvSpPr>
        <p:spPr/>
        <p:txBody>
          <a:bodyPr/>
          <a:lstStyle/>
          <a:p>
            <a:r>
              <a:rPr lang="en-US" dirty="0"/>
              <a:t>audits</a:t>
            </a:r>
          </a:p>
        </p:txBody>
      </p:sp>
      <p:sp>
        <p:nvSpPr>
          <p:cNvPr id="3" name="Subtitle 2">
            <a:extLst>
              <a:ext uri="{FF2B5EF4-FFF2-40B4-BE49-F238E27FC236}">
                <a16:creationId xmlns:a16="http://schemas.microsoft.com/office/drawing/2014/main" xmlns="" id="{D7AE1407-1A9F-3389-CEA5-1843B39DEE7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36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xmlns="" id="{08E7A6F0-5CD3-481E-B0F2-E7F99FE675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xmlns="" id="{511290DF-4975-4FCD-8B8D-BBC86B8366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xmlns="" id="{62CE07FF-5A19-4089-B209-965B18D64D5B}"/>
              </a:ext>
            </a:extLst>
          </p:cNvPr>
          <p:cNvSpPr>
            <a:spLocks noGrp="1"/>
          </p:cNvSpPr>
          <p:nvPr>
            <p:ph type="title"/>
          </p:nvPr>
        </p:nvSpPr>
        <p:spPr>
          <a:xfrm>
            <a:off x="860612" y="1138228"/>
            <a:ext cx="3793685" cy="3858767"/>
          </a:xfrm>
        </p:spPr>
        <p:txBody>
          <a:bodyPr anchor="ctr">
            <a:normAutofit/>
          </a:bodyPr>
          <a:lstStyle/>
          <a:p>
            <a:r>
              <a:rPr lang="en-US" sz="3600" b="1" dirty="0">
                <a:latin typeface="Ink Journal" panose="03080502000500000000"/>
              </a:rPr>
              <a:t>Fixed Assets </a:t>
            </a:r>
            <a:br>
              <a:rPr lang="en-US" sz="3600" b="1" dirty="0">
                <a:latin typeface="Ink Journal" panose="03080502000500000000"/>
              </a:rPr>
            </a:br>
            <a:r>
              <a:rPr lang="en-US" sz="3600" b="1" dirty="0">
                <a:latin typeface="Ink Journal" panose="03080502000500000000"/>
              </a:rPr>
              <a:t>FALL  AUDIT </a:t>
            </a:r>
          </a:p>
        </p:txBody>
      </p:sp>
      <p:grpSp>
        <p:nvGrpSpPr>
          <p:cNvPr id="25" name="Group 11">
            <a:extLst>
              <a:ext uri="{FF2B5EF4-FFF2-40B4-BE49-F238E27FC236}">
                <a16:creationId xmlns:a16="http://schemas.microsoft.com/office/drawing/2014/main" xmlns="" id="{357CA18A-A333-4DCB-842B-76827D2ECB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100021" y="638300"/>
            <a:ext cx="6409605" cy="4858625"/>
            <a:chOff x="7807230" y="2012810"/>
            <a:chExt cx="3251252" cy="3459865"/>
          </a:xfrm>
        </p:grpSpPr>
        <p:sp>
          <p:nvSpPr>
            <p:cNvPr id="26" name="Rectangle 12">
              <a:extLst>
                <a:ext uri="{FF2B5EF4-FFF2-40B4-BE49-F238E27FC236}">
                  <a16:creationId xmlns:a16="http://schemas.microsoft.com/office/drawing/2014/main" xmlns="" id="{6E785FC3-CE7B-46F8-8C7A-EBBF001EDB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xmlns="" id="{75069D9A-30C7-4159-880C-DD2BDC5100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15">
            <a:extLst>
              <a:ext uri="{FF2B5EF4-FFF2-40B4-BE49-F238E27FC236}">
                <a16:creationId xmlns:a16="http://schemas.microsoft.com/office/drawing/2014/main" xmlns="" id="{D9FE1511-6E1B-4F0E-8FF0-958527181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D4E5488-E098-431C-877F-49C0DE9C52FF}"/>
              </a:ext>
            </a:extLst>
          </p:cNvPr>
          <p:cNvSpPr>
            <a:spLocks noGrp="1"/>
          </p:cNvSpPr>
          <p:nvPr>
            <p:ph idx="1"/>
          </p:nvPr>
        </p:nvSpPr>
        <p:spPr>
          <a:xfrm>
            <a:off x="5584483" y="1138228"/>
            <a:ext cx="5440680" cy="3858768"/>
          </a:xfrm>
        </p:spPr>
        <p:txBody>
          <a:bodyPr anchor="ctr">
            <a:normAutofit/>
          </a:bodyPr>
          <a:lstStyle/>
          <a:p>
            <a:pPr>
              <a:lnSpc>
                <a:spcPct val="110000"/>
              </a:lnSpc>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Run Location/Building/Room Report – page break on building and room, check signature line. </a:t>
            </a:r>
            <a:r>
              <a:rPr lang="en-US" sz="1000" b="1"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BUILDING/ALL ROOMS.</a:t>
            </a:r>
          </a:p>
          <a:p>
            <a:pPr>
              <a:lnSpc>
                <a:spcPct val="110000"/>
              </a:lnSpc>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Have occupants verify that all assets on the list are in the room and sign at the bottom. Have them write any missing or extra assets, also write any disposal request on the bottom of the report.  Return to you.</a:t>
            </a:r>
          </a:p>
          <a:p>
            <a:pPr>
              <a:lnSpc>
                <a:spcPct val="110000"/>
              </a:lnSpc>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You will review </a:t>
            </a:r>
            <a:r>
              <a:rPr lang="en-US" sz="10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each </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room report, complete all transfer and disposal requests. </a:t>
            </a:r>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Submit to CO any transfers or disposals as applicable. </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Remove any disposed assets from room and place in disposal location. Do not leave disposed assets in rooms. </a:t>
            </a:r>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Submit to CO any transfers or disposals as applicable. Please be reminded, all technology devices are to be transferred to CO not disposed.</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Enter workorder to request transfer to Central Office – DTI – Rm WH13FA.</a:t>
            </a:r>
          </a:p>
          <a:p>
            <a:pPr>
              <a:lnSpc>
                <a:spcPct val="110000"/>
              </a:lnSpc>
            </a:pPr>
            <a:r>
              <a:rPr lang="en-US" sz="1000" u="sng">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Once all transfers are made and all assets are located, </a:t>
            </a:r>
            <a:r>
              <a:rPr lang="en-US" sz="100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run a new Location/Building/Room report, without signatures, page break on room.  You or your Principal will sign the last total page and </a:t>
            </a:r>
            <a:r>
              <a:rPr lang="en-US" sz="1000" u="sng">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email </a:t>
            </a:r>
            <a:r>
              <a:rPr lang="en-US" sz="100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this report to us. You will not have staff resign these pages. You will need to run a final report after all changes with a signature line and have staff sign those to post on their door.</a:t>
            </a:r>
          </a:p>
          <a:p>
            <a:pPr>
              <a:lnSpc>
                <a:spcPct val="110000"/>
              </a:lnSpc>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Please keep a copy of the ones with the notes on it in your office, please don’t send both to us.</a:t>
            </a:r>
          </a:p>
          <a:p>
            <a:pPr>
              <a:lnSpc>
                <a:spcPct val="110000"/>
              </a:lnSpc>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Please include a signed cover page with email report, stating that all assets are correct, must be signed by lead principal.</a:t>
            </a:r>
          </a:p>
        </p:txBody>
      </p:sp>
      <p:pic>
        <p:nvPicPr>
          <p:cNvPr id="29" name="Picture 17">
            <a:extLst>
              <a:ext uri="{FF2B5EF4-FFF2-40B4-BE49-F238E27FC236}">
                <a16:creationId xmlns:a16="http://schemas.microsoft.com/office/drawing/2014/main" xmlns="" id="{025CEF6D-5E98-4B5C-A10F-7459C1EEF1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19">
            <a:extLst>
              <a:ext uri="{FF2B5EF4-FFF2-40B4-BE49-F238E27FC236}">
                <a16:creationId xmlns:a16="http://schemas.microsoft.com/office/drawing/2014/main" xmlns="" id="{05C73161-1E4E-4E6A-91B2-E885CF8FFBA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480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1" name="Rectangle 82">
            <a:extLst>
              <a:ext uri="{FF2B5EF4-FFF2-40B4-BE49-F238E27FC236}">
                <a16:creationId xmlns:a16="http://schemas.microsoft.com/office/drawing/2014/main" xmlns="" id="{08E7A6F0-5CD3-481E-B0F2-E7F99FE675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4">
            <a:extLst>
              <a:ext uri="{FF2B5EF4-FFF2-40B4-BE49-F238E27FC236}">
                <a16:creationId xmlns:a16="http://schemas.microsoft.com/office/drawing/2014/main" xmlns="" id="{511290DF-4975-4FCD-8B8D-BBC86B8366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xmlns="" id="{1EE777F1-74AE-4BD1-B689-7C38A9089607}"/>
              </a:ext>
            </a:extLst>
          </p:cNvPr>
          <p:cNvSpPr>
            <a:spLocks noGrp="1"/>
          </p:cNvSpPr>
          <p:nvPr>
            <p:ph type="title"/>
          </p:nvPr>
        </p:nvSpPr>
        <p:spPr>
          <a:xfrm>
            <a:off x="860612" y="1138228"/>
            <a:ext cx="3793685" cy="3858767"/>
          </a:xfrm>
        </p:spPr>
        <p:txBody>
          <a:bodyPr anchor="ctr">
            <a:normAutofit/>
          </a:bodyPr>
          <a:lstStyle/>
          <a:p>
            <a:r>
              <a:rPr lang="en-US" sz="3600" b="1">
                <a:latin typeface="Ink Journal" panose="03080502000500000000"/>
              </a:rPr>
              <a:t>FALL AUDIT REPORT RECAP</a:t>
            </a:r>
          </a:p>
        </p:txBody>
      </p:sp>
      <p:grpSp>
        <p:nvGrpSpPr>
          <p:cNvPr id="92" name="Group 86">
            <a:extLst>
              <a:ext uri="{FF2B5EF4-FFF2-40B4-BE49-F238E27FC236}">
                <a16:creationId xmlns:a16="http://schemas.microsoft.com/office/drawing/2014/main" xmlns="" id="{357CA18A-A333-4DCB-842B-76827D2ECB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100021" y="638300"/>
            <a:ext cx="6409605" cy="4858625"/>
            <a:chOff x="7807230" y="2012810"/>
            <a:chExt cx="3251252" cy="3459865"/>
          </a:xfrm>
        </p:grpSpPr>
        <p:sp>
          <p:nvSpPr>
            <p:cNvPr id="88" name="Rectangle 87">
              <a:extLst>
                <a:ext uri="{FF2B5EF4-FFF2-40B4-BE49-F238E27FC236}">
                  <a16:creationId xmlns:a16="http://schemas.microsoft.com/office/drawing/2014/main" xmlns="" id="{6E785FC3-CE7B-46F8-8C7A-EBBF001EDB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xmlns="" id="{75069D9A-30C7-4159-880C-DD2BDC5100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xmlns="" id="{D9FE1511-6E1B-4F0E-8FF0-958527181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0A4C6C4-171B-430F-8656-CDE45CFEE902}"/>
              </a:ext>
            </a:extLst>
          </p:cNvPr>
          <p:cNvSpPr>
            <a:spLocks noGrp="1"/>
          </p:cNvSpPr>
          <p:nvPr>
            <p:ph idx="1"/>
          </p:nvPr>
        </p:nvSpPr>
        <p:spPr>
          <a:xfrm>
            <a:off x="5514907" y="1138228"/>
            <a:ext cx="5569860" cy="3858768"/>
          </a:xfrm>
        </p:spPr>
        <p:txBody>
          <a:bodyPr anchor="ctr">
            <a:normAutofit/>
          </a:bodyPr>
          <a:lstStyle/>
          <a:p>
            <a:pPr>
              <a:lnSpc>
                <a:spcPct val="110000"/>
              </a:lnSpc>
            </a:pPr>
            <a:r>
              <a:rPr lang="en-US">
                <a:solidFill>
                  <a:srgbClr val="000000"/>
                </a:solidFill>
              </a:rPr>
              <a:t>You will run 3 building/room reports</a:t>
            </a:r>
          </a:p>
          <a:p>
            <a:pPr marL="800100" lvl="1" indent="-342900">
              <a:lnSpc>
                <a:spcPct val="110000"/>
              </a:lnSpc>
              <a:buFont typeface="+mj-lt"/>
              <a:buAutoNum type="arabicPeriod"/>
            </a:pPr>
            <a:r>
              <a:rPr lang="en-US">
                <a:solidFill>
                  <a:srgbClr val="000000"/>
                </a:solidFill>
              </a:rPr>
              <a:t> 	 </a:t>
            </a:r>
            <a:r>
              <a:rPr lang="en-US" u="sng">
                <a:solidFill>
                  <a:srgbClr val="000000"/>
                </a:solidFill>
              </a:rPr>
              <a:t>First one </a:t>
            </a:r>
            <a:r>
              <a:rPr lang="en-US">
                <a:solidFill>
                  <a:srgbClr val="000000"/>
                </a:solidFill>
              </a:rPr>
              <a:t>- give to staff to verify assets 	and 	make notes &amp; corrections needed &amp; sign.</a:t>
            </a:r>
          </a:p>
          <a:p>
            <a:pPr marL="800100" lvl="1" indent="-342900">
              <a:lnSpc>
                <a:spcPct val="110000"/>
              </a:lnSpc>
              <a:buFont typeface="+mj-lt"/>
              <a:buAutoNum type="arabicPeriod"/>
            </a:pPr>
            <a:r>
              <a:rPr lang="en-US">
                <a:solidFill>
                  <a:srgbClr val="000000"/>
                </a:solidFill>
              </a:rPr>
              <a:t> 	</a:t>
            </a:r>
            <a:r>
              <a:rPr lang="en-US" u="sng">
                <a:solidFill>
                  <a:srgbClr val="000000"/>
                </a:solidFill>
              </a:rPr>
              <a:t>Second one </a:t>
            </a:r>
            <a:r>
              <a:rPr lang="en-US">
                <a:solidFill>
                  <a:srgbClr val="000000"/>
                </a:solidFill>
              </a:rPr>
              <a:t>– after all transfers, corrections and disposals are complete - building/room with </a:t>
            </a:r>
            <a:r>
              <a:rPr lang="en-US" u="sng">
                <a:solidFill>
                  <a:srgbClr val="000000"/>
                </a:solidFill>
              </a:rPr>
              <a:t>no signatures </a:t>
            </a:r>
            <a:r>
              <a:rPr lang="en-US">
                <a:solidFill>
                  <a:srgbClr val="000000"/>
                </a:solidFill>
              </a:rPr>
              <a:t>– </a:t>
            </a:r>
            <a:r>
              <a:rPr lang="en-US" b="1" u="sng">
                <a:solidFill>
                  <a:srgbClr val="000000"/>
                </a:solidFill>
              </a:rPr>
              <a:t>email</a:t>
            </a:r>
            <a:r>
              <a:rPr lang="en-US">
                <a:solidFill>
                  <a:srgbClr val="000000"/>
                </a:solidFill>
              </a:rPr>
              <a:t> this one to CO with signature on total page and cover sheet stating all asset are correct.</a:t>
            </a:r>
          </a:p>
          <a:p>
            <a:pPr marL="800100" lvl="1" indent="-342900">
              <a:lnSpc>
                <a:spcPct val="110000"/>
              </a:lnSpc>
              <a:buFont typeface="+mj-lt"/>
              <a:buAutoNum type="arabicPeriod"/>
            </a:pPr>
            <a:r>
              <a:rPr lang="en-US">
                <a:solidFill>
                  <a:srgbClr val="000000"/>
                </a:solidFill>
              </a:rPr>
              <a:t> 	 </a:t>
            </a:r>
            <a:r>
              <a:rPr lang="en-US" u="sng">
                <a:solidFill>
                  <a:srgbClr val="000000"/>
                </a:solidFill>
              </a:rPr>
              <a:t>Third one </a:t>
            </a:r>
            <a:r>
              <a:rPr lang="en-US">
                <a:solidFill>
                  <a:srgbClr val="000000"/>
                </a:solidFill>
              </a:rPr>
              <a:t>– when audit is complete 	building/room </a:t>
            </a:r>
            <a:r>
              <a:rPr lang="en-US" u="sng">
                <a:solidFill>
                  <a:srgbClr val="000000"/>
                </a:solidFill>
              </a:rPr>
              <a:t>with signatures</a:t>
            </a:r>
            <a:r>
              <a:rPr lang="en-US">
                <a:solidFill>
                  <a:srgbClr val="000000"/>
                </a:solidFill>
              </a:rPr>
              <a:t> to post in 	rooms.</a:t>
            </a:r>
          </a:p>
        </p:txBody>
      </p:sp>
      <p:pic>
        <p:nvPicPr>
          <p:cNvPr id="93" name="Picture 92">
            <a:extLst>
              <a:ext uri="{FF2B5EF4-FFF2-40B4-BE49-F238E27FC236}">
                <a16:creationId xmlns:a16="http://schemas.microsoft.com/office/drawing/2014/main" xmlns="" id="{025CEF6D-5E98-4B5C-A10F-7459C1EEF1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5" name="Straight Connector 94">
            <a:extLst>
              <a:ext uri="{FF2B5EF4-FFF2-40B4-BE49-F238E27FC236}">
                <a16:creationId xmlns:a16="http://schemas.microsoft.com/office/drawing/2014/main" xmlns="" id="{05C73161-1E4E-4E6A-91B2-E885CF8FFBA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765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F69ECF-1FA7-A9F2-C4E8-088E540E5348}"/>
              </a:ext>
            </a:extLst>
          </p:cNvPr>
          <p:cNvSpPr>
            <a:spLocks noGrp="1"/>
          </p:cNvSpPr>
          <p:nvPr>
            <p:ph type="title"/>
          </p:nvPr>
        </p:nvSpPr>
        <p:spPr/>
        <p:txBody>
          <a:bodyPr>
            <a:normAutofit fontScale="90000"/>
          </a:bodyPr>
          <a:lstStyle/>
          <a:p>
            <a:r>
              <a:rPr lang="en-US"/>
              <a:t>Jennifer Minninger</a:t>
            </a:r>
            <a:br>
              <a:rPr lang="en-US"/>
            </a:br>
            <a:r>
              <a:rPr lang="en-US">
                <a:hlinkClick r:id="rId2"/>
              </a:rPr>
              <a:t>JMINNINGER@MADISON-SCHOOLS.COM</a:t>
            </a:r>
            <a:r>
              <a:rPr lang="en-US"/>
              <a:t/>
            </a:r>
            <a:br>
              <a:rPr lang="en-US"/>
            </a:br>
            <a:r>
              <a:rPr lang="en-US"/>
              <a:t>601-499-0732</a:t>
            </a:r>
            <a:br>
              <a:rPr lang="en-US"/>
            </a:br>
            <a:endParaRPr lang="en-US" dirty="0"/>
          </a:p>
        </p:txBody>
      </p:sp>
      <p:sp>
        <p:nvSpPr>
          <p:cNvPr id="3" name="Text Placeholder 2">
            <a:extLst>
              <a:ext uri="{FF2B5EF4-FFF2-40B4-BE49-F238E27FC236}">
                <a16:creationId xmlns:a16="http://schemas.microsoft.com/office/drawing/2014/main" xmlns="" id="{850F9B31-0B9D-4599-4F34-E113425533C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2221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8F05416A-94AF-A8DB-C978-D316C17DFC80}"/>
              </a:ext>
            </a:extLst>
          </p:cNvPr>
          <p:cNvSpPr>
            <a:spLocks noGrp="1"/>
          </p:cNvSpPr>
          <p:nvPr>
            <p:ph type="title"/>
          </p:nvPr>
        </p:nvSpPr>
        <p:spPr>
          <a:xfrm>
            <a:off x="376196" y="339222"/>
            <a:ext cx="5278155" cy="1059305"/>
          </a:xfrm>
        </p:spPr>
        <p:txBody>
          <a:bodyPr/>
          <a:lstStyle/>
          <a:p>
            <a:r>
              <a:rPr lang="en-US" dirty="0"/>
              <a:t>Monthly </a:t>
            </a:r>
            <a:r>
              <a:rPr lang="en-US" dirty="0" err="1"/>
              <a:t>reconcilation</a:t>
            </a:r>
            <a:endParaRPr lang="en-US" dirty="0"/>
          </a:p>
        </p:txBody>
      </p:sp>
      <p:sp>
        <p:nvSpPr>
          <p:cNvPr id="11" name="Content Placeholder 10">
            <a:extLst>
              <a:ext uri="{FF2B5EF4-FFF2-40B4-BE49-F238E27FC236}">
                <a16:creationId xmlns:a16="http://schemas.microsoft.com/office/drawing/2014/main" xmlns="" id="{A54E7669-1EF5-346F-2402-D8A6FD14E1EA}"/>
              </a:ext>
            </a:extLst>
          </p:cNvPr>
          <p:cNvSpPr>
            <a:spLocks noGrp="1"/>
          </p:cNvSpPr>
          <p:nvPr>
            <p:ph sz="half" idx="1"/>
          </p:nvPr>
        </p:nvSpPr>
        <p:spPr>
          <a:xfrm>
            <a:off x="376196" y="1917572"/>
            <a:ext cx="4645152" cy="4501889"/>
          </a:xfrm>
        </p:spPr>
        <p:txBody>
          <a:bodyPr>
            <a:normAutofit fontScale="25000" lnSpcReduction="20000"/>
          </a:bodyPr>
          <a:lstStyle/>
          <a:p>
            <a:r>
              <a:rPr lang="en-US" sz="8000" dirty="0"/>
              <a:t>Tag and Enter all assets</a:t>
            </a:r>
          </a:p>
          <a:p>
            <a:r>
              <a:rPr lang="en-US" sz="8000" dirty="0"/>
              <a:t>Reports needed</a:t>
            </a:r>
          </a:p>
          <a:p>
            <a:pPr lvl="1"/>
            <a:r>
              <a:rPr lang="en-US" sz="8000" dirty="0"/>
              <a:t>Trial Balance 700-799 object code</a:t>
            </a:r>
          </a:p>
          <a:p>
            <a:pPr lvl="1"/>
            <a:r>
              <a:rPr lang="en-US" sz="8000" dirty="0"/>
              <a:t>Trial Balance 740</a:t>
            </a:r>
          </a:p>
          <a:p>
            <a:pPr lvl="1"/>
            <a:r>
              <a:rPr lang="en-US" sz="8000" dirty="0"/>
              <a:t>Trial Balance 274 (less 740)</a:t>
            </a:r>
          </a:p>
          <a:p>
            <a:pPr lvl="1"/>
            <a:r>
              <a:rPr lang="en-US" sz="8000" dirty="0"/>
              <a:t>Asset List – I prefer Excel version </a:t>
            </a:r>
          </a:p>
          <a:p>
            <a:pPr lvl="1"/>
            <a:r>
              <a:rPr lang="en-US" sz="8000" dirty="0"/>
              <a:t>Donated Assets</a:t>
            </a:r>
          </a:p>
          <a:p>
            <a:pPr lvl="1"/>
            <a:r>
              <a:rPr lang="en-US" sz="8000" dirty="0"/>
              <a:t>Warranty Replacements</a:t>
            </a:r>
          </a:p>
          <a:p>
            <a:pPr lvl="1"/>
            <a:r>
              <a:rPr lang="en-US" sz="8000" dirty="0"/>
              <a:t>**Expenditure Budget List for CIP</a:t>
            </a:r>
          </a:p>
          <a:p>
            <a:pPr lvl="2"/>
            <a:r>
              <a:rPr lang="en-US" sz="8000" dirty="0"/>
              <a:t>3034-900-5000-000-700-00</a:t>
            </a:r>
          </a:p>
          <a:p>
            <a:pPr lvl="2"/>
            <a:r>
              <a:rPr lang="en-US" sz="8000" dirty="0"/>
              <a:t>3034-999-5999-999-799-99</a:t>
            </a:r>
          </a:p>
          <a:p>
            <a:pPr marL="914400" lvl="2" indent="0">
              <a:buNone/>
            </a:pPr>
            <a:endParaRPr lang="en-US" dirty="0"/>
          </a:p>
          <a:p>
            <a:pPr lvl="1"/>
            <a:endParaRPr lang="en-US" dirty="0"/>
          </a:p>
          <a:p>
            <a:pPr lvl="1"/>
            <a:endParaRPr lang="en-US" dirty="0"/>
          </a:p>
          <a:p>
            <a:pPr lvl="1"/>
            <a:endParaRPr lang="en-US" dirty="0"/>
          </a:p>
        </p:txBody>
      </p:sp>
      <p:pic>
        <p:nvPicPr>
          <p:cNvPr id="2" name="Picture 1">
            <a:extLst>
              <a:ext uri="{FF2B5EF4-FFF2-40B4-BE49-F238E27FC236}">
                <a16:creationId xmlns:a16="http://schemas.microsoft.com/office/drawing/2014/main" xmlns="" id="{0F7EF547-AA6B-CEA6-6097-E29360DE70FA}"/>
              </a:ext>
            </a:extLst>
          </p:cNvPr>
          <p:cNvPicPr>
            <a:picLocks noChangeAspect="1"/>
          </p:cNvPicPr>
          <p:nvPr/>
        </p:nvPicPr>
        <p:blipFill>
          <a:blip r:embed="rId2"/>
          <a:stretch>
            <a:fillRect/>
          </a:stretch>
        </p:blipFill>
        <p:spPr>
          <a:xfrm>
            <a:off x="6018684" y="0"/>
            <a:ext cx="5659694" cy="6858000"/>
          </a:xfrm>
          <a:prstGeom prst="rect">
            <a:avLst/>
          </a:prstGeom>
        </p:spPr>
      </p:pic>
    </p:spTree>
    <p:extLst>
      <p:ext uri="{BB962C8B-B14F-4D97-AF65-F5344CB8AC3E}">
        <p14:creationId xmlns:p14="http://schemas.microsoft.com/office/powerpoint/2010/main" val="126973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12BB8-5160-89AA-DD4B-56D2FC7AED29}"/>
              </a:ext>
            </a:extLst>
          </p:cNvPr>
          <p:cNvSpPr>
            <a:spLocks noGrp="1"/>
          </p:cNvSpPr>
          <p:nvPr>
            <p:ph type="title"/>
          </p:nvPr>
        </p:nvSpPr>
        <p:spPr/>
        <p:txBody>
          <a:bodyPr/>
          <a:lstStyle/>
          <a:p>
            <a:r>
              <a:rPr lang="en-US" dirty="0"/>
              <a:t>Why the expenditure budget list for </a:t>
            </a:r>
            <a:r>
              <a:rPr lang="en-US" dirty="0" err="1"/>
              <a:t>cip</a:t>
            </a:r>
            <a:endParaRPr lang="en-US" dirty="0"/>
          </a:p>
        </p:txBody>
      </p:sp>
      <p:sp>
        <p:nvSpPr>
          <p:cNvPr id="3" name="Content Placeholder 2">
            <a:extLst>
              <a:ext uri="{FF2B5EF4-FFF2-40B4-BE49-F238E27FC236}">
                <a16:creationId xmlns:a16="http://schemas.microsoft.com/office/drawing/2014/main" xmlns="" id="{06972B08-5684-DD19-5B66-AE127DC165D8}"/>
              </a:ext>
            </a:extLst>
          </p:cNvPr>
          <p:cNvSpPr>
            <a:spLocks noGrp="1"/>
          </p:cNvSpPr>
          <p:nvPr>
            <p:ph idx="1"/>
          </p:nvPr>
        </p:nvSpPr>
        <p:spPr>
          <a:xfrm>
            <a:off x="1451579" y="1853754"/>
            <a:ext cx="9603275" cy="4199727"/>
          </a:xfrm>
        </p:spPr>
        <p:txBody>
          <a:bodyPr>
            <a:normAutofit/>
          </a:bodyPr>
          <a:lstStyle/>
          <a:p>
            <a:r>
              <a:rPr lang="en-US" dirty="0"/>
              <a:t>Construction projects are assigned an asset tag when a PO is created.  A spreadsheet for each project tracks expenses and changes.  Architect fees,  testing, engineering fees and advertising fees are all included in the total cost of each project. The assets are not added until the project is completed, the total of the Monthly Expenditure report will appear as a variance on each monthly reconciliation.</a:t>
            </a:r>
          </a:p>
          <a:p>
            <a:r>
              <a:rPr lang="en-US" dirty="0"/>
              <a:t>The spreadsheet is tracked by AP and expenses are added as PO’s are paid.</a:t>
            </a:r>
          </a:p>
          <a:p>
            <a:r>
              <a:rPr lang="en-US" dirty="0"/>
              <a:t>Why do we do it this way??</a:t>
            </a:r>
          </a:p>
          <a:p>
            <a:pPr lvl="1"/>
            <a:r>
              <a:rPr lang="en-US" dirty="0"/>
              <a:t>Cuts down the number of asset entries for one project – one project one asset tag</a:t>
            </a:r>
          </a:p>
          <a:p>
            <a:pPr lvl="1"/>
            <a:r>
              <a:rPr lang="en-US" dirty="0"/>
              <a:t>Asset entries are more accurate</a:t>
            </a:r>
          </a:p>
          <a:p>
            <a:pPr lvl="1"/>
            <a:endParaRPr lang="en-US" dirty="0"/>
          </a:p>
          <a:p>
            <a:pPr marL="457200" lvl="1" indent="0">
              <a:buNone/>
            </a:pPr>
            <a:endParaRPr lang="en-US" dirty="0"/>
          </a:p>
        </p:txBody>
      </p:sp>
    </p:spTree>
    <p:extLst>
      <p:ext uri="{BB962C8B-B14F-4D97-AF65-F5344CB8AC3E}">
        <p14:creationId xmlns:p14="http://schemas.microsoft.com/office/powerpoint/2010/main" val="340071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D34B1-5BC5-76C6-2D9E-048E0F7579F4}"/>
              </a:ext>
            </a:extLst>
          </p:cNvPr>
          <p:cNvSpPr>
            <a:spLocks noGrp="1"/>
          </p:cNvSpPr>
          <p:nvPr>
            <p:ph type="title"/>
          </p:nvPr>
        </p:nvSpPr>
        <p:spPr>
          <a:xfrm>
            <a:off x="1455577" y="357999"/>
            <a:ext cx="9605635" cy="716001"/>
          </a:xfrm>
        </p:spPr>
        <p:txBody>
          <a:bodyPr/>
          <a:lstStyle/>
          <a:p>
            <a:r>
              <a:rPr lang="en-US" dirty="0"/>
              <a:t>Semi annual and annual reconciling</a:t>
            </a:r>
          </a:p>
        </p:txBody>
      </p:sp>
      <p:sp>
        <p:nvSpPr>
          <p:cNvPr id="3" name="Content Placeholder 2">
            <a:extLst>
              <a:ext uri="{FF2B5EF4-FFF2-40B4-BE49-F238E27FC236}">
                <a16:creationId xmlns:a16="http://schemas.microsoft.com/office/drawing/2014/main" xmlns="" id="{778EF17B-A6CA-CBE6-FE45-EC873742A01B}"/>
              </a:ext>
            </a:extLst>
          </p:cNvPr>
          <p:cNvSpPr>
            <a:spLocks noGrp="1"/>
          </p:cNvSpPr>
          <p:nvPr>
            <p:ph sz="half" idx="1"/>
          </p:nvPr>
        </p:nvSpPr>
        <p:spPr>
          <a:xfrm>
            <a:off x="2" y="1838131"/>
            <a:ext cx="2155369" cy="4661870"/>
          </a:xfrm>
        </p:spPr>
        <p:txBody>
          <a:bodyPr>
            <a:normAutofit fontScale="92500"/>
          </a:bodyPr>
          <a:lstStyle/>
          <a:p>
            <a:r>
              <a:rPr lang="en-US" sz="1800" dirty="0"/>
              <a:t>Formulas are set in Monthly Reconciliation to add at the end of 6 months and 12 months</a:t>
            </a:r>
          </a:p>
          <a:p>
            <a:r>
              <a:rPr lang="en-US" sz="1800" dirty="0"/>
              <a:t>Run corresponding reports to compare totals and review any discrepancies.</a:t>
            </a:r>
          </a:p>
          <a:p>
            <a:r>
              <a:rPr lang="en-US" sz="1800" dirty="0"/>
              <a:t>Verifies that assets are remaining in balance.</a:t>
            </a:r>
          </a:p>
        </p:txBody>
      </p:sp>
      <p:pic>
        <p:nvPicPr>
          <p:cNvPr id="11" name="Content Placeholder 7">
            <a:extLst>
              <a:ext uri="{FF2B5EF4-FFF2-40B4-BE49-F238E27FC236}">
                <a16:creationId xmlns:a16="http://schemas.microsoft.com/office/drawing/2014/main" xmlns="" id="{1D52E89B-C8D5-CFC0-4C23-EB1E04B5861B}"/>
              </a:ext>
            </a:extLst>
          </p:cNvPr>
          <p:cNvPicPr>
            <a:picLocks noGrp="1" noChangeAspect="1"/>
          </p:cNvPicPr>
          <p:nvPr>
            <p:ph sz="half" idx="2"/>
          </p:nvPr>
        </p:nvPicPr>
        <p:blipFill>
          <a:blip r:embed="rId2"/>
          <a:stretch>
            <a:fillRect/>
          </a:stretch>
        </p:blipFill>
        <p:spPr>
          <a:xfrm>
            <a:off x="2155372" y="1074001"/>
            <a:ext cx="10036628" cy="5784000"/>
          </a:xfrm>
          <a:prstGeom prst="rect">
            <a:avLst/>
          </a:prstGeom>
        </p:spPr>
      </p:pic>
    </p:spTree>
    <p:extLst>
      <p:ext uri="{BB962C8B-B14F-4D97-AF65-F5344CB8AC3E}">
        <p14:creationId xmlns:p14="http://schemas.microsoft.com/office/powerpoint/2010/main" val="119914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3C3A6CE9-DA31-C97E-43B8-A646FCA4552A}"/>
              </a:ext>
            </a:extLst>
          </p:cNvPr>
          <p:cNvSpPr/>
          <p:nvPr/>
        </p:nvSpPr>
        <p:spPr>
          <a:xfrm>
            <a:off x="8550031" y="6572738"/>
            <a:ext cx="2860431" cy="1235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E349EF1-5174-402D-755A-5D8B904A5BAB}"/>
              </a:ext>
            </a:extLst>
          </p:cNvPr>
          <p:cNvSpPr>
            <a:spLocks noGrp="1"/>
          </p:cNvSpPr>
          <p:nvPr>
            <p:ph type="title"/>
          </p:nvPr>
        </p:nvSpPr>
        <p:spPr>
          <a:xfrm>
            <a:off x="296985" y="139503"/>
            <a:ext cx="11191630" cy="1059305"/>
          </a:xfrm>
        </p:spPr>
        <p:txBody>
          <a:bodyPr>
            <a:normAutofit fontScale="90000"/>
          </a:bodyPr>
          <a:lstStyle/>
          <a:p>
            <a:pPr algn="ctr"/>
            <a:r>
              <a:rPr lang="en-US" dirty="0"/>
              <a:t>Balance each object Code </a:t>
            </a:r>
            <a:br>
              <a:rPr lang="en-US" dirty="0"/>
            </a:br>
            <a:r>
              <a:rPr lang="en-US" sz="2200" dirty="0"/>
              <a:t>Asset List filtered by classification, Run in excel and filter out any warranty replacements &amp;/or Donations. compare  total to the Detail Journal</a:t>
            </a:r>
          </a:p>
        </p:txBody>
      </p:sp>
      <p:pic>
        <p:nvPicPr>
          <p:cNvPr id="14" name="Content Placeholder 13">
            <a:extLst>
              <a:ext uri="{FF2B5EF4-FFF2-40B4-BE49-F238E27FC236}">
                <a16:creationId xmlns:a16="http://schemas.microsoft.com/office/drawing/2014/main" xmlns="" id="{4B05254A-BFF7-1BA3-7EC7-EF43AE25E91B}"/>
              </a:ext>
            </a:extLst>
          </p:cNvPr>
          <p:cNvPicPr>
            <a:picLocks noGrp="1" noChangeAspect="1"/>
          </p:cNvPicPr>
          <p:nvPr>
            <p:ph sz="half" idx="2"/>
          </p:nvPr>
        </p:nvPicPr>
        <p:blipFill>
          <a:blip r:embed="rId2"/>
          <a:stretch>
            <a:fillRect/>
          </a:stretch>
        </p:blipFill>
        <p:spPr>
          <a:xfrm>
            <a:off x="6811347" y="1198809"/>
            <a:ext cx="5302499" cy="5659192"/>
          </a:xfrm>
          <a:prstGeom prst="rect">
            <a:avLst/>
          </a:prstGeom>
        </p:spPr>
      </p:pic>
      <p:pic>
        <p:nvPicPr>
          <p:cNvPr id="13" name="Content Placeholder 12">
            <a:extLst>
              <a:ext uri="{FF2B5EF4-FFF2-40B4-BE49-F238E27FC236}">
                <a16:creationId xmlns:a16="http://schemas.microsoft.com/office/drawing/2014/main" xmlns="" id="{2C141A3C-8EFF-3F87-CA59-92F70B6D539F}"/>
              </a:ext>
            </a:extLst>
          </p:cNvPr>
          <p:cNvPicPr>
            <a:picLocks noGrp="1" noChangeAspect="1"/>
          </p:cNvPicPr>
          <p:nvPr>
            <p:ph sz="half" idx="1"/>
          </p:nvPr>
        </p:nvPicPr>
        <p:blipFill>
          <a:blip r:embed="rId3"/>
          <a:stretch>
            <a:fillRect/>
          </a:stretch>
        </p:blipFill>
        <p:spPr>
          <a:xfrm>
            <a:off x="78152" y="1290712"/>
            <a:ext cx="6612055" cy="5427786"/>
          </a:xfrm>
          <a:prstGeom prst="rect">
            <a:avLst/>
          </a:prstGeom>
        </p:spPr>
      </p:pic>
      <p:sp>
        <p:nvSpPr>
          <p:cNvPr id="16" name="Arrow: Right 15">
            <a:extLst>
              <a:ext uri="{FF2B5EF4-FFF2-40B4-BE49-F238E27FC236}">
                <a16:creationId xmlns:a16="http://schemas.microsoft.com/office/drawing/2014/main" xmlns="" id="{939BDF21-D010-84FB-9988-27E10CEBBBFB}"/>
              </a:ext>
            </a:extLst>
          </p:cNvPr>
          <p:cNvSpPr/>
          <p:nvPr/>
        </p:nvSpPr>
        <p:spPr>
          <a:xfrm rot="10800000">
            <a:off x="6455746" y="6558114"/>
            <a:ext cx="468923" cy="23172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xmlns="" id="{B0A2A0E2-4E7D-AB77-268C-E58F07BD6C73}"/>
              </a:ext>
            </a:extLst>
          </p:cNvPr>
          <p:cNvSpPr/>
          <p:nvPr/>
        </p:nvSpPr>
        <p:spPr>
          <a:xfrm>
            <a:off x="7959969" y="6558114"/>
            <a:ext cx="468923" cy="23172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8851BB1A-0934-F431-6498-3F3E822E0BC5}"/>
              </a:ext>
            </a:extLst>
          </p:cNvPr>
          <p:cNvSpPr/>
          <p:nvPr/>
        </p:nvSpPr>
        <p:spPr>
          <a:xfrm>
            <a:off x="10417907" y="2203938"/>
            <a:ext cx="1496887" cy="4354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83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3B410B5-40FC-8C1A-EF7A-C328553A8A39}"/>
              </a:ext>
            </a:extLst>
          </p:cNvPr>
          <p:cNvSpPr>
            <a:spLocks noGrp="1"/>
          </p:cNvSpPr>
          <p:nvPr>
            <p:ph type="ctrTitle"/>
          </p:nvPr>
        </p:nvSpPr>
        <p:spPr/>
        <p:txBody>
          <a:bodyPr/>
          <a:lstStyle/>
          <a:p>
            <a:r>
              <a:rPr lang="en-US" dirty="0"/>
              <a:t>QUESTIONS??</a:t>
            </a:r>
          </a:p>
        </p:txBody>
      </p:sp>
      <p:sp>
        <p:nvSpPr>
          <p:cNvPr id="6" name="Subtitle 5">
            <a:extLst>
              <a:ext uri="{FF2B5EF4-FFF2-40B4-BE49-F238E27FC236}">
                <a16:creationId xmlns:a16="http://schemas.microsoft.com/office/drawing/2014/main" xmlns="" id="{9C9A2D15-B1D5-F84B-127D-D08435518D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449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648FF-48DB-C20C-646C-C35950304E3F}"/>
              </a:ext>
            </a:extLst>
          </p:cNvPr>
          <p:cNvSpPr>
            <a:spLocks noGrp="1"/>
          </p:cNvSpPr>
          <p:nvPr>
            <p:ph type="title"/>
          </p:nvPr>
        </p:nvSpPr>
        <p:spPr>
          <a:xfrm>
            <a:off x="965124" y="867037"/>
            <a:ext cx="10261752" cy="1049235"/>
          </a:xfrm>
        </p:spPr>
        <p:txBody>
          <a:bodyPr>
            <a:noAutofit/>
          </a:bodyPr>
          <a:lstStyle/>
          <a:p>
            <a:r>
              <a:rPr lang="en-US" sz="3600" dirty="0"/>
              <a:t>ADDING ANOTHER LEVEL – FUND BALANCING</a:t>
            </a:r>
          </a:p>
        </p:txBody>
      </p:sp>
      <p:sp>
        <p:nvSpPr>
          <p:cNvPr id="3" name="Content Placeholder 2">
            <a:extLst>
              <a:ext uri="{FF2B5EF4-FFF2-40B4-BE49-F238E27FC236}">
                <a16:creationId xmlns:a16="http://schemas.microsoft.com/office/drawing/2014/main" xmlns="" id="{90BA49D3-967D-5080-E2A4-BB4A5637199E}"/>
              </a:ext>
            </a:extLst>
          </p:cNvPr>
          <p:cNvSpPr>
            <a:spLocks noGrp="1"/>
          </p:cNvSpPr>
          <p:nvPr>
            <p:ph idx="1"/>
          </p:nvPr>
        </p:nvSpPr>
        <p:spPr/>
        <p:txBody>
          <a:bodyPr/>
          <a:lstStyle/>
          <a:p>
            <a:r>
              <a:rPr lang="en-US" dirty="0"/>
              <a:t>HOW TO CHECK TO ASSETS TO FUNDS</a:t>
            </a:r>
          </a:p>
          <a:p>
            <a:pPr lvl="1"/>
            <a:r>
              <a:rPr lang="en-US" sz="2000" dirty="0"/>
              <a:t>Central Access Query Report to show fund expense. </a:t>
            </a:r>
          </a:p>
          <a:p>
            <a:pPr lvl="1"/>
            <a:r>
              <a:rPr lang="en-US" sz="2000" dirty="0"/>
              <a:t>Run Query for each fund, export to excel creating tabs for each fund.</a:t>
            </a:r>
          </a:p>
          <a:p>
            <a:pPr lvl="1"/>
            <a:r>
              <a:rPr lang="en-US" sz="2000" dirty="0"/>
              <a:t>Asset List Report for current acquisition date and each corresponding fund, export to excel</a:t>
            </a:r>
            <a:r>
              <a:rPr lang="en-US" dirty="0"/>
              <a:t>.</a:t>
            </a:r>
          </a:p>
          <a:p>
            <a:pPr marL="914400" lvl="2"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94748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61B6486-906F-B2CC-BD54-3BE1AC1D6402}"/>
              </a:ext>
            </a:extLst>
          </p:cNvPr>
          <p:cNvPicPr>
            <a:picLocks noChangeAspect="1"/>
          </p:cNvPicPr>
          <p:nvPr/>
        </p:nvPicPr>
        <p:blipFill>
          <a:blip r:embed="rId2"/>
          <a:stretch>
            <a:fillRect/>
          </a:stretch>
        </p:blipFill>
        <p:spPr>
          <a:xfrm>
            <a:off x="109058" y="1028424"/>
            <a:ext cx="11971090" cy="5512336"/>
          </a:xfrm>
          <a:prstGeom prst="rect">
            <a:avLst/>
          </a:prstGeom>
          <a:ln>
            <a:solidFill>
              <a:srgbClr val="C00000"/>
            </a:solidFill>
          </a:ln>
        </p:spPr>
      </p:pic>
      <p:sp>
        <p:nvSpPr>
          <p:cNvPr id="2" name="TextBox 1">
            <a:extLst>
              <a:ext uri="{FF2B5EF4-FFF2-40B4-BE49-F238E27FC236}">
                <a16:creationId xmlns:a16="http://schemas.microsoft.com/office/drawing/2014/main" xmlns="" id="{34191AB9-BDE0-B3E4-A2A0-C2AD83FD5635}"/>
              </a:ext>
            </a:extLst>
          </p:cNvPr>
          <p:cNvSpPr txBox="1"/>
          <p:nvPr/>
        </p:nvSpPr>
        <p:spPr>
          <a:xfrm>
            <a:off x="251670" y="659092"/>
            <a:ext cx="6350466" cy="369332"/>
          </a:xfrm>
          <a:prstGeom prst="rect">
            <a:avLst/>
          </a:prstGeom>
          <a:noFill/>
          <a:ln>
            <a:solidFill>
              <a:srgbClr val="C00000"/>
            </a:solidFill>
          </a:ln>
        </p:spPr>
        <p:txBody>
          <a:bodyPr wrap="square" rtlCol="0">
            <a:spAutoFit/>
          </a:bodyPr>
          <a:lstStyle/>
          <a:p>
            <a:r>
              <a:rPr lang="en-US" dirty="0"/>
              <a:t>Information from Query</a:t>
            </a:r>
          </a:p>
        </p:txBody>
      </p:sp>
      <p:sp>
        <p:nvSpPr>
          <p:cNvPr id="3" name="TextBox 2">
            <a:extLst>
              <a:ext uri="{FF2B5EF4-FFF2-40B4-BE49-F238E27FC236}">
                <a16:creationId xmlns:a16="http://schemas.microsoft.com/office/drawing/2014/main" xmlns="" id="{E82EE6BE-6424-3235-EA18-EB73BB5BB22E}"/>
              </a:ext>
            </a:extLst>
          </p:cNvPr>
          <p:cNvSpPr txBox="1"/>
          <p:nvPr/>
        </p:nvSpPr>
        <p:spPr>
          <a:xfrm>
            <a:off x="7466202" y="672096"/>
            <a:ext cx="3347208" cy="369332"/>
          </a:xfrm>
          <a:prstGeom prst="rect">
            <a:avLst/>
          </a:prstGeom>
          <a:noFill/>
          <a:ln>
            <a:solidFill>
              <a:schemeClr val="accent1"/>
            </a:solidFill>
          </a:ln>
        </p:spPr>
        <p:txBody>
          <a:bodyPr wrap="square" rtlCol="0">
            <a:spAutoFit/>
          </a:bodyPr>
          <a:lstStyle/>
          <a:p>
            <a:r>
              <a:rPr lang="en-US" dirty="0"/>
              <a:t>Report Totals</a:t>
            </a:r>
          </a:p>
        </p:txBody>
      </p:sp>
    </p:spTree>
    <p:extLst>
      <p:ext uri="{BB962C8B-B14F-4D97-AF65-F5344CB8AC3E}">
        <p14:creationId xmlns:p14="http://schemas.microsoft.com/office/powerpoint/2010/main" val="201184807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900</TotalTime>
  <Words>1083</Words>
  <Application>Microsoft Macintosh PowerPoint</Application>
  <PresentationFormat>Custom</PresentationFormat>
  <Paragraphs>98</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Gallery</vt:lpstr>
      <vt:lpstr>Worksheet</vt:lpstr>
      <vt:lpstr>Fixed Assets</vt:lpstr>
      <vt:lpstr>Fixed Assets Balancing</vt:lpstr>
      <vt:lpstr>Monthly reconcilation</vt:lpstr>
      <vt:lpstr>Why the expenditure budget list for cip</vt:lpstr>
      <vt:lpstr>Semi annual and annual reconciling</vt:lpstr>
      <vt:lpstr>Balance each object Code  Asset List filtered by classification, Run in excel and filter out any warranty replacements &amp;/or Donations. compare  total to the Detail Journal</vt:lpstr>
      <vt:lpstr>QUESTIONS??</vt:lpstr>
      <vt:lpstr>ADDING ANOTHER LEVEL – FUND BALANCING</vt:lpstr>
      <vt:lpstr>PowerPoint Presentation</vt:lpstr>
      <vt:lpstr>PowerPoint Presentation</vt:lpstr>
      <vt:lpstr>PowerPoint Presentation</vt:lpstr>
      <vt:lpstr>QUESTIONS?</vt:lpstr>
      <vt:lpstr>Ap ~ fixed assets ~ ap </vt:lpstr>
      <vt:lpstr>CODING – COMMUNICATION – CORRECTIONS </vt:lpstr>
      <vt:lpstr>PowerPoint Presentation</vt:lpstr>
      <vt:lpstr>PowerPoint Presentation</vt:lpstr>
      <vt:lpstr>Examples of reclassing po object codes after po has paid and how it effects balancing assets.</vt:lpstr>
      <vt:lpstr>Examples of reclassing po object codes after po has paid and how it effects balancing assets.</vt:lpstr>
      <vt:lpstr>OBJECT CODES – TAGGED ASSETS</vt:lpstr>
      <vt:lpstr>HIGHLY WALKABLE – MUST BE TAGGED (USE OBJECT CODE THAT APPLIES)</vt:lpstr>
      <vt:lpstr>Discussion??? </vt:lpstr>
      <vt:lpstr>audits</vt:lpstr>
      <vt:lpstr>Fixed Assets  FALL  AUDIT </vt:lpstr>
      <vt:lpstr>FALL AUDIT REPORT RECAP</vt:lpstr>
      <vt:lpstr>Jennifer Minninger JMINNINGER@MADISON-SCHOOLS.COM 601-499-0732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Fixed Assets</dc:title>
  <dc:creator>Minninger, Jennifer</dc:creator>
  <cp:lastModifiedBy>Sheryle Coaker</cp:lastModifiedBy>
  <cp:revision>1</cp:revision>
  <dcterms:created xsi:type="dcterms:W3CDTF">2022-12-14T15:06:10Z</dcterms:created>
  <dcterms:modified xsi:type="dcterms:W3CDTF">2023-03-21T21:22:33Z</dcterms:modified>
</cp:coreProperties>
</file>