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280" r:id="rId3"/>
    <p:sldId id="296" r:id="rId4"/>
    <p:sldId id="297" r:id="rId5"/>
    <p:sldId id="281" r:id="rId6"/>
    <p:sldId id="306" r:id="rId7"/>
    <p:sldId id="307" r:id="rId8"/>
    <p:sldId id="305" r:id="rId9"/>
    <p:sldId id="269" r:id="rId10"/>
    <p:sldId id="298" r:id="rId11"/>
    <p:sldId id="293" r:id="rId12"/>
    <p:sldId id="299" r:id="rId13"/>
    <p:sldId id="288" r:id="rId14"/>
    <p:sldId id="291" r:id="rId15"/>
    <p:sldId id="300" r:id="rId16"/>
    <p:sldId id="292" r:id="rId17"/>
    <p:sldId id="301" r:id="rId18"/>
    <p:sldId id="289" r:id="rId19"/>
    <p:sldId id="302" r:id="rId20"/>
    <p:sldId id="303" r:id="rId21"/>
    <p:sldId id="290" r:id="rId22"/>
    <p:sldId id="304" r:id="rId23"/>
    <p:sldId id="294" r:id="rId24"/>
    <p:sldId id="278" r:id="rId25"/>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833"/>
    <a:srgbClr val="2F96FF"/>
    <a:srgbClr val="BFD7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97" autoAdjust="0"/>
    <p:restoredTop sz="86327" autoAdjust="0"/>
  </p:normalViewPr>
  <p:slideViewPr>
    <p:cSldViewPr snapToGrid="0" snapToObjects="1">
      <p:cViewPr varScale="1">
        <p:scale>
          <a:sx n="174" d="100"/>
          <a:sy n="174" d="100"/>
        </p:scale>
        <p:origin x="-864" y="-96"/>
      </p:cViewPr>
      <p:guideLst>
        <p:guide orient="horz" pos="2160"/>
        <p:guide pos="3840"/>
      </p:guideLst>
    </p:cSldViewPr>
  </p:slideViewPr>
  <p:outlineViewPr>
    <p:cViewPr>
      <p:scale>
        <a:sx n="33" d="100"/>
        <a:sy n="33" d="100"/>
      </p:scale>
      <p:origin x="0" y="0"/>
    </p:cViewPr>
  </p:outlineViewPr>
  <p:notesTextViewPr>
    <p:cViewPr>
      <p:scale>
        <a:sx n="45" d="100"/>
        <a:sy n="45" d="100"/>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tags" Target="tags/tag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9B3082C9-2338-204A-BD21-5D4A47B32A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951663B5-D926-164D-85EB-02558C7B6EE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756DA2-B345-BE43-8D68-59A5AAD5E378}" type="datetimeFigureOut">
              <a:rPr lang="en-US" smtClean="0"/>
              <a:t>9/12/23</a:t>
            </a:fld>
            <a:endParaRPr lang="en-US"/>
          </a:p>
        </p:txBody>
      </p:sp>
      <p:sp>
        <p:nvSpPr>
          <p:cNvPr id="4" name="Footer Placeholder 3">
            <a:extLst>
              <a:ext uri="{FF2B5EF4-FFF2-40B4-BE49-F238E27FC236}">
                <a16:creationId xmlns:a16="http://schemas.microsoft.com/office/drawing/2014/main" xmlns="" id="{097BFA3B-BDA9-7446-B3C2-6DCD457C42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4BF4653A-8D9A-9147-983C-8B8CEEF51B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001969-2564-4A4B-926F-AACA0247314D}" type="slidenum">
              <a:rPr lang="en-US" smtClean="0"/>
              <a:t>‹#›</a:t>
            </a:fld>
            <a:endParaRPr lang="en-US"/>
          </a:p>
        </p:txBody>
      </p:sp>
    </p:spTree>
    <p:extLst>
      <p:ext uri="{BB962C8B-B14F-4D97-AF65-F5344CB8AC3E}">
        <p14:creationId xmlns:p14="http://schemas.microsoft.com/office/powerpoint/2010/main" val="382255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A66AF-8343-7E40-93E3-3CCABCBFDEB0}" type="datetimeFigureOut">
              <a:rPr lang="en-US" smtClean="0"/>
              <a:t>9/12/23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E9DB1-C55E-B343-8904-D67E4C4AB548}" type="slidenum">
              <a:rPr lang="en-US" smtClean="0"/>
              <a:t>‹#›</a:t>
            </a:fld>
            <a:endParaRPr lang="en-US"/>
          </a:p>
        </p:txBody>
      </p:sp>
    </p:spTree>
    <p:extLst>
      <p:ext uri="{BB962C8B-B14F-4D97-AF65-F5344CB8AC3E}">
        <p14:creationId xmlns:p14="http://schemas.microsoft.com/office/powerpoint/2010/main" val="728572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xmlns:p15="http://schemas.microsoft.com/office/powerpoint/2012/main" xmlns:p14="http://schemas.microsoft.com/office/powerpoint/2010/main" xmlns="" id="{BEEE9A26-2637-E04E-BA5D-E52DBCD47FF9}"/>
              </a:ext>
            </a:extLst>
          </p:cNvPr>
          <p:cNvPicPr>
            <a:picLocks noChangeAspect="1"/>
          </p:cNvPicPr>
          <p:nvPr userDrawn="1"/>
        </p:nvPicPr>
        <p:blipFill>
          <a:blip r:embed="rId2"/>
          <a:stretch>
            <a:fillRect/>
          </a:stretch>
        </p:blipFill>
        <p:spPr>
          <a:xfrm>
            <a:off x="3080797" y="1887895"/>
            <a:ext cx="4711648" cy="1610968"/>
          </a:xfrm>
          <a:prstGeom prst="rect">
            <a:avLst/>
          </a:prstGeom>
        </p:spPr>
      </p:pic>
      <p:sp>
        <p:nvSpPr>
          <p:cNvPr id="5" name="Rectangle 4">
            <a:extLst>
              <a:ext uri="{FF2B5EF4-FFF2-40B4-BE49-F238E27FC236}">
                <a16:creationId xmlns:a16="http://schemas.microsoft.com/office/drawing/2014/main" xmlns:p15="http://schemas.microsoft.com/office/powerpoint/2012/main" xmlns:p14="http://schemas.microsoft.com/office/powerpoint/2010/main" xmlns="" id="{5B2A8EC8-8AAE-FC44-961D-ABBD54192E36}"/>
              </a:ext>
            </a:extLst>
          </p:cNvPr>
          <p:cNvSpPr/>
          <p:nvPr userDrawn="1"/>
        </p:nvSpPr>
        <p:spPr>
          <a:xfrm>
            <a:off x="3531239" y="3253875"/>
            <a:ext cx="1028700" cy="45719"/>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ext, clipart&#10;&#10;Description automatically generated">
            <a:extLst>
              <a:ext uri="{FF2B5EF4-FFF2-40B4-BE49-F238E27FC236}">
                <a16:creationId xmlns:a16="http://schemas.microsoft.com/office/drawing/2014/main" xmlns:p15="http://schemas.microsoft.com/office/powerpoint/2012/main" xmlns:p14="http://schemas.microsoft.com/office/powerpoint/2010/main" xmlns="" id="{9AA30C3C-93E8-C246-8C0D-E98CED0AA34F}"/>
              </a:ext>
            </a:extLst>
          </p:cNvPr>
          <p:cNvPicPr>
            <a:picLocks noChangeAspect="1"/>
          </p:cNvPicPr>
          <p:nvPr userDrawn="1"/>
        </p:nvPicPr>
        <p:blipFill>
          <a:blip r:embed="rId3"/>
          <a:stretch>
            <a:fillRect/>
          </a:stretch>
        </p:blipFill>
        <p:spPr>
          <a:xfrm>
            <a:off x="10291194" y="6338530"/>
            <a:ext cx="1526558" cy="228723"/>
          </a:xfrm>
          <a:prstGeom prst="rect">
            <a:avLst/>
          </a:prstGeom>
        </p:spPr>
      </p:pic>
      <p:pic>
        <p:nvPicPr>
          <p:cNvPr id="8" name="Picture 7" descr="Background pattern&#10;&#10;Description automatically generated">
            <a:extLst>
              <a:ext uri="{FF2B5EF4-FFF2-40B4-BE49-F238E27FC236}">
                <a16:creationId xmlns:a16="http://schemas.microsoft.com/office/drawing/2014/main" xmlns:p15="http://schemas.microsoft.com/office/powerpoint/2012/main" xmlns:p14="http://schemas.microsoft.com/office/powerpoint/2010/main" xmlns="" id="{611D286A-E18C-7449-ADE7-BB3F5824C782}"/>
              </a:ext>
            </a:extLst>
          </p:cNvPr>
          <p:cNvPicPr>
            <a:picLocks noChangeAspect="1"/>
          </p:cNvPicPr>
          <p:nvPr userDrawn="1"/>
        </p:nvPicPr>
        <p:blipFill>
          <a:blip r:embed="rId4"/>
          <a:srcRect l="39468" b="36402"/>
          <a:stretch>
            <a:fillRect/>
          </a:stretch>
        </p:blipFill>
        <p:spPr>
          <a:xfrm>
            <a:off x="-1" y="466165"/>
            <a:ext cx="3487343" cy="6391836"/>
          </a:xfrm>
          <a:prstGeom prst="rect">
            <a:avLst/>
          </a:prstGeom>
        </p:spPr>
      </p:pic>
      <p:sp>
        <p:nvSpPr>
          <p:cNvPr id="6" name="Text Placeholder 5">
            <a:extLst>
              <a:ext uri="{FF2B5EF4-FFF2-40B4-BE49-F238E27FC236}">
                <a16:creationId xmlns:a16="http://schemas.microsoft.com/office/drawing/2014/main" xmlns:p15="http://schemas.microsoft.com/office/powerpoint/2012/main" xmlns:p14="http://schemas.microsoft.com/office/powerpoint/2010/main" xmlns="" id="{3200AE66-AEB3-6346-BAD6-1AE2F1658CA9}"/>
              </a:ext>
            </a:extLst>
          </p:cNvPr>
          <p:cNvSpPr>
            <a:spLocks noGrp="1"/>
          </p:cNvSpPr>
          <p:nvPr>
            <p:ph type="body" sz="quarter" idx="10" hasCustomPrompt="1"/>
          </p:nvPr>
        </p:nvSpPr>
        <p:spPr>
          <a:xfrm>
            <a:off x="3422711" y="6216416"/>
            <a:ext cx="2080545" cy="350837"/>
          </a:xfrm>
        </p:spPr>
        <p:txBody>
          <a:bodyPr>
            <a:normAutofit/>
          </a:bodyPr>
          <a:lstStyle>
            <a:lvl1pPr marL="0" indent="0">
              <a:buNone/>
              <a:defRPr sz="1400" b="1" i="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sp>
        <p:nvSpPr>
          <p:cNvPr id="11" name="Text Placeholder 5">
            <a:extLst>
              <a:ext uri="{FF2B5EF4-FFF2-40B4-BE49-F238E27FC236}">
                <a16:creationId xmlns:a16="http://schemas.microsoft.com/office/drawing/2014/main" xmlns:p15="http://schemas.microsoft.com/office/powerpoint/2012/main" xmlns:p14="http://schemas.microsoft.com/office/powerpoint/2010/main" xmlns="" id="{D2D955DF-2952-8141-B077-91E1868FD77D}"/>
              </a:ext>
            </a:extLst>
          </p:cNvPr>
          <p:cNvSpPr>
            <a:spLocks noGrp="1"/>
          </p:cNvSpPr>
          <p:nvPr>
            <p:ph type="body" sz="quarter" idx="11" hasCustomPrompt="1"/>
          </p:nvPr>
        </p:nvSpPr>
        <p:spPr>
          <a:xfrm>
            <a:off x="3422712" y="4244567"/>
            <a:ext cx="4582953" cy="350837"/>
          </a:xfrm>
        </p:spPr>
        <p:txBody>
          <a:bodyPr>
            <a:noAutofit/>
          </a:bodyPr>
          <a:lstStyle>
            <a:lvl1pPr marL="0" indent="0">
              <a:buNone/>
              <a:defRPr sz="3600" b="1" i="0">
                <a:solidFill>
                  <a:schemeClr val="bg1"/>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sp>
        <p:nvSpPr>
          <p:cNvPr id="13" name="Text Placeholder 5">
            <a:extLst>
              <a:ext uri="{FF2B5EF4-FFF2-40B4-BE49-F238E27FC236}">
                <a16:creationId xmlns:a16="http://schemas.microsoft.com/office/drawing/2014/main" xmlns:p15="http://schemas.microsoft.com/office/powerpoint/2012/main" xmlns:p14="http://schemas.microsoft.com/office/powerpoint/2010/main" xmlns="" id="{05D86F05-D171-9A45-9669-C73CB96E309A}"/>
              </a:ext>
            </a:extLst>
          </p:cNvPr>
          <p:cNvSpPr>
            <a:spLocks noGrp="1"/>
          </p:cNvSpPr>
          <p:nvPr>
            <p:ph type="body" sz="quarter" idx="12" hasCustomPrompt="1"/>
          </p:nvPr>
        </p:nvSpPr>
        <p:spPr>
          <a:xfrm>
            <a:off x="3422711" y="3727465"/>
            <a:ext cx="4123982" cy="350837"/>
          </a:xfrm>
        </p:spPr>
        <p:txBody>
          <a:bodyPr>
            <a:noAutofit/>
          </a:bodyPr>
          <a:lstStyle>
            <a:lvl1pPr marL="0" indent="0">
              <a:buNone/>
              <a:defRPr sz="1600" b="0" i="0">
                <a:solidFill>
                  <a:schemeClr val="bg1"/>
                </a:solidFill>
                <a:latin typeface="Palatino" pitchFamily="2" charset="77"/>
                <a:ea typeface="Palatino" pitchFamily="2" charset="77"/>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spTree>
    <p:extLst>
      <p:ext uri="{BB962C8B-B14F-4D97-AF65-F5344CB8AC3E}">
        <p14:creationId xmlns:p14="http://schemas.microsoft.com/office/powerpoint/2010/main" val="3321831406"/>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xmlns:p15="http://schemas.microsoft.com/office/powerpoint/2012/main" xmlns:p14="http://schemas.microsoft.com/office/powerpoint/2010/main" xmlns="" id="{DA0DA54B-35FA-7B4A-9213-2F33097237E1}"/>
              </a:ext>
            </a:extLst>
          </p:cNvPr>
          <p:cNvPicPr>
            <a:picLocks noChangeAspect="1"/>
          </p:cNvPicPr>
          <p:nvPr userDrawn="1"/>
        </p:nvPicPr>
        <p:blipFill>
          <a:blip r:embed="rId2"/>
          <a:srcRect l="38286" b="37548"/>
          <a:stretch>
            <a:fillRect/>
          </a:stretch>
        </p:blipFill>
        <p:spPr>
          <a:xfrm>
            <a:off x="0" y="4267365"/>
            <a:ext cx="2875811" cy="2590635"/>
          </a:xfrm>
          <a:prstGeom prst="rect">
            <a:avLst/>
          </a:prstGeom>
        </p:spPr>
      </p:pic>
      <p:pic>
        <p:nvPicPr>
          <p:cNvPr id="4" name="Picture 3" descr="Icon&#10;&#10;Description automatically generated">
            <a:extLst>
              <a:ext uri="{FF2B5EF4-FFF2-40B4-BE49-F238E27FC236}">
                <a16:creationId xmlns:a16="http://schemas.microsoft.com/office/drawing/2014/main" xmlns:p15="http://schemas.microsoft.com/office/powerpoint/2012/main" xmlns:p14="http://schemas.microsoft.com/office/powerpoint/2010/main" xmlns="" id="{FBA513B2-8020-2344-BE94-32E93D1351C7}"/>
              </a:ext>
            </a:extLst>
          </p:cNvPr>
          <p:cNvPicPr>
            <a:picLocks noChangeAspect="1"/>
          </p:cNvPicPr>
          <p:nvPr userDrawn="1"/>
        </p:nvPicPr>
        <p:blipFill>
          <a:blip r:embed="rId3"/>
          <a:stretch>
            <a:fillRect/>
          </a:stretch>
        </p:blipFill>
        <p:spPr>
          <a:xfrm>
            <a:off x="10893430" y="6493052"/>
            <a:ext cx="1038941" cy="155664"/>
          </a:xfrm>
          <a:prstGeom prst="rect">
            <a:avLst/>
          </a:prstGeom>
        </p:spPr>
      </p:pic>
      <p:sp>
        <p:nvSpPr>
          <p:cNvPr id="7" name="Title 1">
            <a:extLst>
              <a:ext uri="{FF2B5EF4-FFF2-40B4-BE49-F238E27FC236}">
                <a16:creationId xmlns:a16="http://schemas.microsoft.com/office/drawing/2014/main" xmlns:p15="http://schemas.microsoft.com/office/powerpoint/2012/main" xmlns:p14="http://schemas.microsoft.com/office/powerpoint/2010/main" xmlns="" id="{1D6A11D6-DB8B-A04B-A47F-75400F29A2F8}"/>
              </a:ext>
            </a:extLst>
          </p:cNvPr>
          <p:cNvSpPr>
            <a:spLocks noGrp="1"/>
          </p:cNvSpPr>
          <p:nvPr>
            <p:ph type="title"/>
          </p:nvPr>
        </p:nvSpPr>
        <p:spPr>
          <a:xfrm>
            <a:off x="1053786" y="1762749"/>
            <a:ext cx="6912924"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8" name="Text Placeholder 3">
            <a:extLst>
              <a:ext uri="{FF2B5EF4-FFF2-40B4-BE49-F238E27FC236}">
                <a16:creationId xmlns:a16="http://schemas.microsoft.com/office/drawing/2014/main" xmlns:p15="http://schemas.microsoft.com/office/powerpoint/2012/main" xmlns:p14="http://schemas.microsoft.com/office/powerpoint/2010/main" xmlns="" id="{4F189BEB-8F0C-A54C-9268-868D194C5052}"/>
              </a:ext>
            </a:extLst>
          </p:cNvPr>
          <p:cNvSpPr>
            <a:spLocks noGrp="1"/>
          </p:cNvSpPr>
          <p:nvPr>
            <p:ph type="body" sz="quarter" idx="11"/>
          </p:nvPr>
        </p:nvSpPr>
        <p:spPr>
          <a:xfrm>
            <a:off x="1053786" y="2361679"/>
            <a:ext cx="9839644" cy="1707401"/>
          </a:xfrm>
        </p:spPr>
        <p:txBody>
          <a:bodyPr/>
          <a:lstStyle>
            <a:lvl1pPr marL="285750" indent="-285750">
              <a:buFont typeface="Arial" panose="020B0604020202020204" pitchFamily="34" charset="0"/>
              <a:buChar char="•"/>
              <a:defRPr sz="1400"/>
            </a:lvl1pPr>
            <a:lvl2pPr>
              <a:defRPr sz="11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00502841"/>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6">
    <p:spTree>
      <p:nvGrpSpPr>
        <p:cNvPr id="1" name=""/>
        <p:cNvGrpSpPr/>
        <p:nvPr/>
      </p:nvGrpSpPr>
      <p:grpSpPr>
        <a:xfrm>
          <a:off x="0" y="0"/>
          <a:ext cx="0" cy="0"/>
          <a:chOff x="0" y="0"/>
          <a:chExt cx="0" cy="0"/>
        </a:xfrm>
      </p:grpSpPr>
      <p:pic>
        <p:nvPicPr>
          <p:cNvPr id="3" name="Picture 2" descr="Shape, background pattern&#10;&#10;Description automatically generated">
            <a:extLst>
              <a:ext uri="{FF2B5EF4-FFF2-40B4-BE49-F238E27FC236}">
                <a16:creationId xmlns:a16="http://schemas.microsoft.com/office/drawing/2014/main" xmlns:p15="http://schemas.microsoft.com/office/powerpoint/2012/main" xmlns:p14="http://schemas.microsoft.com/office/powerpoint/2010/main" xmlns="" id="{3356B412-86DE-F344-B4F9-7F9E80283D53}"/>
              </a:ext>
            </a:extLst>
          </p:cNvPr>
          <p:cNvPicPr>
            <a:picLocks noChangeAspect="1"/>
          </p:cNvPicPr>
          <p:nvPr userDrawn="1"/>
        </p:nvPicPr>
        <p:blipFill>
          <a:blip r:embed="rId2"/>
          <a:srcRect r="28352" b="40072"/>
          <a:stretch>
            <a:fillRect/>
          </a:stretch>
        </p:blipFill>
        <p:spPr>
          <a:xfrm>
            <a:off x="5943994" y="3281240"/>
            <a:ext cx="6248006" cy="3576760"/>
          </a:xfrm>
          <a:prstGeom prst="rect">
            <a:avLst/>
          </a:prstGeom>
        </p:spPr>
      </p:pic>
      <p:cxnSp>
        <p:nvCxnSpPr>
          <p:cNvPr id="4" name="Straight Connector 3">
            <a:extLst>
              <a:ext uri="{FF2B5EF4-FFF2-40B4-BE49-F238E27FC236}">
                <a16:creationId xmlns:a16="http://schemas.microsoft.com/office/drawing/2014/main" xmlns:p15="http://schemas.microsoft.com/office/powerpoint/2012/main" xmlns:p14="http://schemas.microsoft.com/office/powerpoint/2010/main" xmlns="" id="{21F1104E-7BF3-4D49-881A-8C7D0C7499E3}"/>
              </a:ext>
            </a:extLst>
          </p:cNvPr>
          <p:cNvCxnSpPr/>
          <p:nvPr userDrawn="1"/>
        </p:nvCxnSpPr>
        <p:spPr>
          <a:xfrm>
            <a:off x="1193019" y="6115921"/>
            <a:ext cx="1022773"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xmlns:p15="http://schemas.microsoft.com/office/powerpoint/2012/main" xmlns:p14="http://schemas.microsoft.com/office/powerpoint/2010/main" xmlns="" id="{10BE4E42-F4AD-A547-A7EE-D3191EDB3B6E}"/>
              </a:ext>
            </a:extLst>
          </p:cNvPr>
          <p:cNvSpPr>
            <a:spLocks noGrp="1"/>
          </p:cNvSpPr>
          <p:nvPr>
            <p:ph type="title"/>
          </p:nvPr>
        </p:nvSpPr>
        <p:spPr>
          <a:xfrm>
            <a:off x="1053786" y="1762749"/>
            <a:ext cx="6912924"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6" name="Text Placeholder 3">
            <a:extLst>
              <a:ext uri="{FF2B5EF4-FFF2-40B4-BE49-F238E27FC236}">
                <a16:creationId xmlns:a16="http://schemas.microsoft.com/office/drawing/2014/main" xmlns:p15="http://schemas.microsoft.com/office/powerpoint/2012/main" xmlns:p14="http://schemas.microsoft.com/office/powerpoint/2010/main" xmlns="" id="{F47603A2-DD49-6145-A7B4-00FF268F8995}"/>
              </a:ext>
            </a:extLst>
          </p:cNvPr>
          <p:cNvSpPr>
            <a:spLocks noGrp="1"/>
          </p:cNvSpPr>
          <p:nvPr>
            <p:ph type="body" sz="quarter" idx="11"/>
          </p:nvPr>
        </p:nvSpPr>
        <p:spPr>
          <a:xfrm>
            <a:off x="1053786" y="2361679"/>
            <a:ext cx="9839644" cy="1707401"/>
          </a:xfrm>
        </p:spPr>
        <p:txBody>
          <a:bodyPr/>
          <a:lstStyle>
            <a:lvl1pPr marL="285750" indent="-285750">
              <a:buFont typeface="Arial" panose="020B0604020202020204" pitchFamily="34" charset="0"/>
              <a:buChar char="•"/>
              <a:defRPr sz="1400"/>
            </a:lvl1pPr>
            <a:lvl2pPr>
              <a:defRPr sz="1100"/>
            </a:lvl2pPr>
            <a:lvl3pPr>
              <a:defRPr sz="1400"/>
            </a:lvl3pPr>
            <a:lvl4pPr>
              <a:defRPr sz="1400"/>
            </a:lvl4pPr>
            <a:lvl5pPr>
              <a:defRPr sz="14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5250209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7">
    <p:spTree>
      <p:nvGrpSpPr>
        <p:cNvPr id="1" name=""/>
        <p:cNvGrpSpPr/>
        <p:nvPr/>
      </p:nvGrpSpPr>
      <p:grpSpPr>
        <a:xfrm>
          <a:off x="0" y="0"/>
          <a:ext cx="0" cy="0"/>
          <a:chOff x="0" y="0"/>
          <a:chExt cx="0" cy="0"/>
        </a:xfrm>
      </p:grpSpPr>
      <p:pic>
        <p:nvPicPr>
          <p:cNvPr id="3" name="Picture 2" descr="A picture containing schematic&#10;&#10;Description automatically generated">
            <a:extLst>
              <a:ext uri="{FF2B5EF4-FFF2-40B4-BE49-F238E27FC236}">
                <a16:creationId xmlns:a16="http://schemas.microsoft.com/office/drawing/2014/main" xmlns:p15="http://schemas.microsoft.com/office/powerpoint/2012/main" xmlns:p14="http://schemas.microsoft.com/office/powerpoint/2010/main" xmlns="" id="{7E05246F-7F57-8B4C-9FD7-8B79B8ADE0B6}"/>
              </a:ext>
            </a:extLst>
          </p:cNvPr>
          <p:cNvPicPr>
            <a:picLocks noChangeAspect="1"/>
          </p:cNvPicPr>
          <p:nvPr userDrawn="1"/>
        </p:nvPicPr>
        <p:blipFill>
          <a:blip r:embed="rId2"/>
          <a:srcRect r="24088" b="55161"/>
          <a:stretch>
            <a:fillRect/>
          </a:stretch>
        </p:blipFill>
        <p:spPr>
          <a:xfrm>
            <a:off x="8696939" y="4819851"/>
            <a:ext cx="3495062" cy="2038149"/>
          </a:xfrm>
          <a:prstGeom prst="rect">
            <a:avLst/>
          </a:prstGeom>
        </p:spPr>
      </p:pic>
      <p:cxnSp>
        <p:nvCxnSpPr>
          <p:cNvPr id="4" name="Straight Connector 3">
            <a:extLst>
              <a:ext uri="{FF2B5EF4-FFF2-40B4-BE49-F238E27FC236}">
                <a16:creationId xmlns:a16="http://schemas.microsoft.com/office/drawing/2014/main" xmlns:p15="http://schemas.microsoft.com/office/powerpoint/2012/main" xmlns:p14="http://schemas.microsoft.com/office/powerpoint/2010/main" xmlns="" id="{1A5D7161-B414-5A47-A326-DB01B03A6FD2}"/>
              </a:ext>
            </a:extLst>
          </p:cNvPr>
          <p:cNvCxnSpPr/>
          <p:nvPr userDrawn="1"/>
        </p:nvCxnSpPr>
        <p:spPr>
          <a:xfrm>
            <a:off x="1193019" y="6115921"/>
            <a:ext cx="1022773"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xmlns:p15="http://schemas.microsoft.com/office/powerpoint/2012/main" xmlns:p14="http://schemas.microsoft.com/office/powerpoint/2010/main" xmlns="" id="{8D76EFA5-ECCB-B645-B1DC-351A4E01EE04}"/>
              </a:ext>
            </a:extLst>
          </p:cNvPr>
          <p:cNvSpPr>
            <a:spLocks noGrp="1"/>
          </p:cNvSpPr>
          <p:nvPr>
            <p:ph type="title"/>
          </p:nvPr>
        </p:nvSpPr>
        <p:spPr>
          <a:xfrm>
            <a:off x="1053786" y="1762749"/>
            <a:ext cx="6912924"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xmlns:p15="http://schemas.microsoft.com/office/powerpoint/2012/main" xmlns:p14="http://schemas.microsoft.com/office/powerpoint/2010/main" xmlns="" id="{1497DF23-B336-D64D-B4B7-D7B72D56B6EE}"/>
              </a:ext>
            </a:extLst>
          </p:cNvPr>
          <p:cNvSpPr>
            <a:spLocks noGrp="1"/>
          </p:cNvSpPr>
          <p:nvPr>
            <p:ph type="body" sz="quarter" idx="12"/>
          </p:nvPr>
        </p:nvSpPr>
        <p:spPr>
          <a:xfrm>
            <a:off x="1053786" y="2361679"/>
            <a:ext cx="10084428" cy="1902548"/>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3883487663"/>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8">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p15="http://schemas.microsoft.com/office/powerpoint/2012/main" xmlns:p14="http://schemas.microsoft.com/office/powerpoint/2010/main" xmlns="" id="{CB02CB1E-332B-E942-AEA8-3621AA3124B4}"/>
              </a:ext>
            </a:extLst>
          </p:cNvPr>
          <p:cNvCxnSpPr/>
          <p:nvPr userDrawn="1"/>
        </p:nvCxnSpPr>
        <p:spPr>
          <a:xfrm>
            <a:off x="0" y="2475979"/>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Icon&#10;&#10;Description automatically generated">
            <a:extLst>
              <a:ext uri="{FF2B5EF4-FFF2-40B4-BE49-F238E27FC236}">
                <a16:creationId xmlns:a16="http://schemas.microsoft.com/office/drawing/2014/main" xmlns:p15="http://schemas.microsoft.com/office/powerpoint/2012/main" xmlns:p14="http://schemas.microsoft.com/office/powerpoint/2010/main" xmlns="" id="{06261628-7B78-0544-9D11-02BEB8FC16DC}"/>
              </a:ext>
            </a:extLst>
          </p:cNvPr>
          <p:cNvPicPr>
            <a:picLocks noChangeAspect="1"/>
          </p:cNvPicPr>
          <p:nvPr userDrawn="1"/>
        </p:nvPicPr>
        <p:blipFill>
          <a:blip r:embed="rId2"/>
          <a:stretch>
            <a:fillRect/>
          </a:stretch>
        </p:blipFill>
        <p:spPr>
          <a:xfrm>
            <a:off x="10893430" y="6493052"/>
            <a:ext cx="1038941" cy="155664"/>
          </a:xfrm>
          <a:prstGeom prst="rect">
            <a:avLst/>
          </a:prstGeom>
        </p:spPr>
      </p:pic>
      <p:sp>
        <p:nvSpPr>
          <p:cNvPr id="9" name="Title 1">
            <a:extLst>
              <a:ext uri="{FF2B5EF4-FFF2-40B4-BE49-F238E27FC236}">
                <a16:creationId xmlns:a16="http://schemas.microsoft.com/office/drawing/2014/main" xmlns:p15="http://schemas.microsoft.com/office/powerpoint/2012/main" xmlns:p14="http://schemas.microsoft.com/office/powerpoint/2010/main" xmlns="" id="{07FE5CA8-6E0B-4047-A9BF-D62B74866AEA}"/>
              </a:ext>
            </a:extLst>
          </p:cNvPr>
          <p:cNvSpPr>
            <a:spLocks noGrp="1"/>
          </p:cNvSpPr>
          <p:nvPr>
            <p:ph type="title"/>
          </p:nvPr>
        </p:nvSpPr>
        <p:spPr>
          <a:xfrm>
            <a:off x="459426" y="1877049"/>
            <a:ext cx="6912924"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10" name="Text Placeholder 3">
            <a:extLst>
              <a:ext uri="{FF2B5EF4-FFF2-40B4-BE49-F238E27FC236}">
                <a16:creationId xmlns:a16="http://schemas.microsoft.com/office/drawing/2014/main" xmlns:p15="http://schemas.microsoft.com/office/powerpoint/2012/main" xmlns:p14="http://schemas.microsoft.com/office/powerpoint/2010/main" xmlns="" id="{848A584F-ABF2-C840-8D0C-288161B79EF7}"/>
              </a:ext>
            </a:extLst>
          </p:cNvPr>
          <p:cNvSpPr>
            <a:spLocks noGrp="1"/>
          </p:cNvSpPr>
          <p:nvPr>
            <p:ph type="body" sz="quarter" idx="12"/>
          </p:nvPr>
        </p:nvSpPr>
        <p:spPr>
          <a:xfrm>
            <a:off x="459426" y="2742679"/>
            <a:ext cx="10084428" cy="1902548"/>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2197977245"/>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2"/>
        </a:solidFill>
        <a:effectLst/>
      </p:bgPr>
    </p:bg>
    <p:spTree>
      <p:nvGrpSpPr>
        <p:cNvPr id="1" name=""/>
        <p:cNvGrpSpPr/>
        <p:nvPr/>
      </p:nvGrpSpPr>
      <p:grpSpPr>
        <a:xfrm>
          <a:off x="0" y="0"/>
          <a:ext cx="0" cy="0"/>
          <a:chOff x="0" y="0"/>
          <a:chExt cx="0" cy="0"/>
        </a:xfrm>
      </p:grpSpPr>
      <p:pic>
        <p:nvPicPr>
          <p:cNvPr id="7" name="Picture 6" descr="A picture containing whisk, silhouette&#10;&#10;Description automatically generated">
            <a:extLst>
              <a:ext uri="{FF2B5EF4-FFF2-40B4-BE49-F238E27FC236}">
                <a16:creationId xmlns:a16="http://schemas.microsoft.com/office/drawing/2014/main" xmlns:p15="http://schemas.microsoft.com/office/powerpoint/2012/main" xmlns:p14="http://schemas.microsoft.com/office/powerpoint/2010/main" xmlns="" id="{A9D62D44-164D-C241-96CF-8E8E1B6FFBFD}"/>
              </a:ext>
            </a:extLst>
          </p:cNvPr>
          <p:cNvPicPr>
            <a:picLocks noChangeAspect="1"/>
          </p:cNvPicPr>
          <p:nvPr userDrawn="1"/>
        </p:nvPicPr>
        <p:blipFill>
          <a:blip r:embed="rId2"/>
          <a:srcRect t="14055" r="25864"/>
          <a:stretch>
            <a:fillRect/>
          </a:stretch>
        </p:blipFill>
        <p:spPr>
          <a:xfrm>
            <a:off x="4765430" y="0"/>
            <a:ext cx="7426570" cy="5894060"/>
          </a:xfrm>
          <a:prstGeom prst="rect">
            <a:avLst/>
          </a:prstGeom>
        </p:spPr>
      </p:pic>
      <p:pic>
        <p:nvPicPr>
          <p:cNvPr id="5" name="Picture 4" descr="Logo&#10;&#10;Description automatically generated">
            <a:extLst>
              <a:ext uri="{FF2B5EF4-FFF2-40B4-BE49-F238E27FC236}">
                <a16:creationId xmlns:a16="http://schemas.microsoft.com/office/drawing/2014/main" xmlns:p15="http://schemas.microsoft.com/office/powerpoint/2012/main" xmlns:p14="http://schemas.microsoft.com/office/powerpoint/2010/main" xmlns="" id="{398B4742-357D-464E-927B-B1A40AC621E2}"/>
              </a:ext>
            </a:extLst>
          </p:cNvPr>
          <p:cNvPicPr>
            <a:picLocks noChangeAspect="1"/>
          </p:cNvPicPr>
          <p:nvPr userDrawn="1"/>
        </p:nvPicPr>
        <p:blipFill>
          <a:blip r:embed="rId3"/>
          <a:stretch>
            <a:fillRect/>
          </a:stretch>
        </p:blipFill>
        <p:spPr>
          <a:xfrm>
            <a:off x="5120819" y="6173860"/>
            <a:ext cx="1950361" cy="666851"/>
          </a:xfrm>
          <a:prstGeom prst="rect">
            <a:avLst/>
          </a:prstGeom>
        </p:spPr>
      </p:pic>
    </p:spTree>
    <p:extLst>
      <p:ext uri="{BB962C8B-B14F-4D97-AF65-F5344CB8AC3E}">
        <p14:creationId xmlns:p14="http://schemas.microsoft.com/office/powerpoint/2010/main" val="3113447534"/>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ffice Locations 2">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xmlns:p15="http://schemas.microsoft.com/office/powerpoint/2012/main" xmlns:p14="http://schemas.microsoft.com/office/powerpoint/2010/main" xmlns="" id="{B5C8EECB-7333-AB4A-B483-750BF03637A1}"/>
              </a:ext>
            </a:extLst>
          </p:cNvPr>
          <p:cNvCxnSpPr/>
          <p:nvPr userDrawn="1"/>
        </p:nvCxnSpPr>
        <p:spPr>
          <a:xfrm>
            <a:off x="0" y="2475979"/>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xmlns:p15="http://schemas.microsoft.com/office/powerpoint/2012/main" xmlns:p14="http://schemas.microsoft.com/office/powerpoint/2010/main" xmlns="" id="{2DBF3D17-BF53-884A-BB8E-EB516C032FF5}"/>
              </a:ext>
            </a:extLst>
          </p:cNvPr>
          <p:cNvPicPr>
            <a:picLocks noChangeAspect="1"/>
          </p:cNvPicPr>
          <p:nvPr userDrawn="1"/>
        </p:nvPicPr>
        <p:blipFill>
          <a:blip r:embed="rId2"/>
          <a:stretch>
            <a:fillRect/>
          </a:stretch>
        </p:blipFill>
        <p:spPr>
          <a:xfrm>
            <a:off x="276931" y="552412"/>
            <a:ext cx="2809330" cy="950215"/>
          </a:xfrm>
          <a:prstGeom prst="rect">
            <a:avLst/>
          </a:prstGeom>
        </p:spPr>
      </p:pic>
      <p:pic>
        <p:nvPicPr>
          <p:cNvPr id="4" name="Picture 3" descr="A map of the united states&#10;&#10;Description automatically generated">
            <a:extLst>
              <a:ext uri="{FF2B5EF4-FFF2-40B4-BE49-F238E27FC236}">
                <a16:creationId xmlns:a16="http://schemas.microsoft.com/office/drawing/2014/main" xmlns:p15="http://schemas.microsoft.com/office/powerpoint/2012/main" xmlns:p14="http://schemas.microsoft.com/office/powerpoint/2010/main" xmlns="" id="{26135B33-FFF7-4E2A-8C44-A6117BE245E3}"/>
              </a:ext>
            </a:extLst>
          </p:cNvPr>
          <p:cNvPicPr>
            <a:picLocks noChangeAspect="1"/>
          </p:cNvPicPr>
          <p:nvPr userDrawn="1"/>
        </p:nvPicPr>
        <p:blipFill>
          <a:blip r:embed="rId3"/>
          <a:stretch>
            <a:fillRect/>
          </a:stretch>
        </p:blipFill>
        <p:spPr>
          <a:xfrm>
            <a:off x="5422605" y="627321"/>
            <a:ext cx="6156251" cy="4925000"/>
          </a:xfrm>
          <a:prstGeom prst="rect">
            <a:avLst/>
          </a:prstGeom>
        </p:spPr>
      </p:pic>
    </p:spTree>
    <p:extLst>
      <p:ext uri="{BB962C8B-B14F-4D97-AF65-F5344CB8AC3E}">
        <p14:creationId xmlns:p14="http://schemas.microsoft.com/office/powerpoint/2010/main" val="145375077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ivider Slide 1">
    <p:bg>
      <p:bgPr>
        <a:solidFill>
          <a:srgbClr val="BFD730"/>
        </a:solidFill>
        <a:effectLst/>
      </p:bgPr>
    </p:bg>
    <p:spTree>
      <p:nvGrpSpPr>
        <p:cNvPr id="1" name=""/>
        <p:cNvGrpSpPr/>
        <p:nvPr/>
      </p:nvGrpSpPr>
      <p:grpSpPr>
        <a:xfrm>
          <a:off x="0" y="0"/>
          <a:ext cx="0" cy="0"/>
          <a:chOff x="0" y="0"/>
          <a:chExt cx="0" cy="0"/>
        </a:xfrm>
      </p:grpSpPr>
      <p:pic>
        <p:nvPicPr>
          <p:cNvPr id="7" name="Picture 6" descr="A picture containing diagram&#10;&#10;Description automatically generated">
            <a:extLst>
              <a:ext uri="{FF2B5EF4-FFF2-40B4-BE49-F238E27FC236}">
                <a16:creationId xmlns:a16="http://schemas.microsoft.com/office/drawing/2014/main" xmlns:p15="http://schemas.microsoft.com/office/powerpoint/2012/main" xmlns:p14="http://schemas.microsoft.com/office/powerpoint/2010/main" xmlns="" id="{1DE88C7A-1CD2-9B46-992D-1113A29CC04E}"/>
              </a:ext>
            </a:extLst>
          </p:cNvPr>
          <p:cNvPicPr>
            <a:picLocks noChangeAspect="1"/>
          </p:cNvPicPr>
          <p:nvPr userDrawn="1"/>
        </p:nvPicPr>
        <p:blipFill>
          <a:blip r:embed="rId2"/>
          <a:srcRect r="11371"/>
          <a:stretch>
            <a:fillRect/>
          </a:stretch>
        </p:blipFill>
        <p:spPr>
          <a:xfrm>
            <a:off x="4961263" y="63171"/>
            <a:ext cx="7230738" cy="6191702"/>
          </a:xfrm>
          <a:prstGeom prst="rect">
            <a:avLst/>
          </a:prstGeom>
        </p:spPr>
      </p:pic>
      <p:sp>
        <p:nvSpPr>
          <p:cNvPr id="8" name="Rectangle 7">
            <a:extLst>
              <a:ext uri="{FF2B5EF4-FFF2-40B4-BE49-F238E27FC236}">
                <a16:creationId xmlns:a16="http://schemas.microsoft.com/office/drawing/2014/main" xmlns:p15="http://schemas.microsoft.com/office/powerpoint/2012/main" xmlns:p14="http://schemas.microsoft.com/office/powerpoint/2010/main" xmlns="" id="{FF6F2A4D-9D5B-DB4C-93F8-D25701C1AC66}"/>
              </a:ext>
            </a:extLst>
          </p:cNvPr>
          <p:cNvSpPr/>
          <p:nvPr userDrawn="1"/>
        </p:nvSpPr>
        <p:spPr>
          <a:xfrm>
            <a:off x="920010" y="2423440"/>
            <a:ext cx="948059" cy="50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xmlns:p15="http://schemas.microsoft.com/office/powerpoint/2012/main" xmlns:p14="http://schemas.microsoft.com/office/powerpoint/2010/main" xmlns="" id="{663CAB30-222B-5F4D-B036-67524B65B3EC}"/>
              </a:ext>
            </a:extLst>
          </p:cNvPr>
          <p:cNvPicPr>
            <a:picLocks noChangeAspect="1"/>
          </p:cNvPicPr>
          <p:nvPr userDrawn="1"/>
        </p:nvPicPr>
        <p:blipFill>
          <a:blip r:embed="rId3"/>
          <a:stretch>
            <a:fillRect/>
          </a:stretch>
        </p:blipFill>
        <p:spPr>
          <a:xfrm>
            <a:off x="10058767" y="6064390"/>
            <a:ext cx="1950361" cy="666851"/>
          </a:xfrm>
          <a:prstGeom prst="rect">
            <a:avLst/>
          </a:prstGeom>
        </p:spPr>
      </p:pic>
      <p:sp>
        <p:nvSpPr>
          <p:cNvPr id="10" name="Text Placeholder 5">
            <a:extLst>
              <a:ext uri="{FF2B5EF4-FFF2-40B4-BE49-F238E27FC236}">
                <a16:creationId xmlns:a16="http://schemas.microsoft.com/office/drawing/2014/main" xmlns:p15="http://schemas.microsoft.com/office/powerpoint/2012/main" xmlns:p14="http://schemas.microsoft.com/office/powerpoint/2010/main" xmlns="" id="{CAB01CAF-2BB8-B14B-B61F-08D50CCAC0ED}"/>
              </a:ext>
            </a:extLst>
          </p:cNvPr>
          <p:cNvSpPr>
            <a:spLocks noGrp="1"/>
          </p:cNvSpPr>
          <p:nvPr>
            <p:ph type="body" sz="quarter" idx="11" hasCustomPrompt="1"/>
          </p:nvPr>
        </p:nvSpPr>
        <p:spPr>
          <a:xfrm>
            <a:off x="827796" y="2901958"/>
            <a:ext cx="4133467" cy="1963954"/>
          </a:xfrm>
        </p:spPr>
        <p:txBody>
          <a:bodyPr>
            <a:noAutofit/>
          </a:bodyPr>
          <a:lstStyle>
            <a:lvl1pPr marL="0" indent="0">
              <a:buNone/>
              <a:defRPr sz="4400" b="1" i="0">
                <a:solidFill>
                  <a:srgbClr val="001833"/>
                </a:solidFill>
                <a:latin typeface="Arial Black" panose="020B0604020202020204" pitchFamily="34" charset="0"/>
                <a:cs typeface="Arial Black"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ADD TEXT</a:t>
            </a:r>
          </a:p>
        </p:txBody>
      </p:sp>
    </p:spTree>
    <p:extLst>
      <p:ext uri="{BB962C8B-B14F-4D97-AF65-F5344CB8AC3E}">
        <p14:creationId xmlns:p14="http://schemas.microsoft.com/office/powerpoint/2010/main" val="2160050261"/>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tigation Team">
    <p:spTree>
      <p:nvGrpSpPr>
        <p:cNvPr id="1" name=""/>
        <p:cNvGrpSpPr/>
        <p:nvPr/>
      </p:nvGrpSpPr>
      <p:grpSpPr>
        <a:xfrm>
          <a:off x="0" y="0"/>
          <a:ext cx="0" cy="0"/>
          <a:chOff x="0" y="0"/>
          <a:chExt cx="0" cy="0"/>
        </a:xfrm>
      </p:grpSpPr>
      <p:pic>
        <p:nvPicPr>
          <p:cNvPr id="3" name="Picture 2" descr="A picture containing device, fan&#10;&#10;Description automatically generated">
            <a:extLst>
              <a:ext uri="{FF2B5EF4-FFF2-40B4-BE49-F238E27FC236}">
                <a16:creationId xmlns:a16="http://schemas.microsoft.com/office/drawing/2014/main" xmlns:p15="http://schemas.microsoft.com/office/powerpoint/2012/main" xmlns:p14="http://schemas.microsoft.com/office/powerpoint/2010/main" xmlns="" id="{F27FA8EE-ED0E-8F49-8669-263C132C7DA2}"/>
              </a:ext>
            </a:extLst>
          </p:cNvPr>
          <p:cNvPicPr>
            <a:picLocks noChangeAspect="1"/>
          </p:cNvPicPr>
          <p:nvPr userDrawn="1"/>
        </p:nvPicPr>
        <p:blipFill>
          <a:blip r:embed="rId2"/>
          <a:srcRect t="77913" r="45036"/>
          <a:stretch>
            <a:fillRect/>
          </a:stretch>
        </p:blipFill>
        <p:spPr>
          <a:xfrm>
            <a:off x="9125614" y="-1"/>
            <a:ext cx="3066386" cy="2149603"/>
          </a:xfrm>
          <a:prstGeom prst="rect">
            <a:avLst/>
          </a:prstGeom>
        </p:spPr>
      </p:pic>
      <p:cxnSp>
        <p:nvCxnSpPr>
          <p:cNvPr id="7" name="Straight Connector 6">
            <a:extLst>
              <a:ext uri="{FF2B5EF4-FFF2-40B4-BE49-F238E27FC236}">
                <a16:creationId xmlns:a16="http://schemas.microsoft.com/office/drawing/2014/main" xmlns:p15="http://schemas.microsoft.com/office/powerpoint/2012/main" xmlns:p14="http://schemas.microsoft.com/office/powerpoint/2010/main" xmlns="" id="{B78A89BA-0E2F-654C-AEA6-60B0D8CD9BAC}"/>
              </a:ext>
            </a:extLst>
          </p:cNvPr>
          <p:cNvCxnSpPr/>
          <p:nvPr userDrawn="1"/>
        </p:nvCxnSpPr>
        <p:spPr>
          <a:xfrm>
            <a:off x="0" y="2475979"/>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xmlns:p15="http://schemas.microsoft.com/office/powerpoint/2012/main" xmlns:p14="http://schemas.microsoft.com/office/powerpoint/2010/main" xmlns="" id="{F0573194-A419-0E46-9EF8-AF43A65DF2F2}"/>
              </a:ext>
            </a:extLst>
          </p:cNvPr>
          <p:cNvPicPr>
            <a:picLocks noChangeAspect="1"/>
          </p:cNvPicPr>
          <p:nvPr userDrawn="1"/>
        </p:nvPicPr>
        <p:blipFill>
          <a:blip r:embed="rId3"/>
          <a:stretch>
            <a:fillRect/>
          </a:stretch>
        </p:blipFill>
        <p:spPr>
          <a:xfrm>
            <a:off x="276931" y="552412"/>
            <a:ext cx="2809330" cy="950215"/>
          </a:xfrm>
          <a:prstGeom prst="rect">
            <a:avLst/>
          </a:prstGeom>
        </p:spPr>
      </p:pic>
      <p:sp>
        <p:nvSpPr>
          <p:cNvPr id="21" name="Text Placeholder 3">
            <a:extLst>
              <a:ext uri="{FF2B5EF4-FFF2-40B4-BE49-F238E27FC236}">
                <a16:creationId xmlns:a16="http://schemas.microsoft.com/office/drawing/2014/main" xmlns:p15="http://schemas.microsoft.com/office/powerpoint/2012/main" xmlns:p14="http://schemas.microsoft.com/office/powerpoint/2010/main" xmlns="" id="{E8A433DA-D014-E147-B4F1-D4F31CF18CB3}"/>
              </a:ext>
            </a:extLst>
          </p:cNvPr>
          <p:cNvSpPr>
            <a:spLocks noGrp="1"/>
          </p:cNvSpPr>
          <p:nvPr>
            <p:ph type="body" sz="quarter" idx="11"/>
          </p:nvPr>
        </p:nvSpPr>
        <p:spPr>
          <a:xfrm>
            <a:off x="715961" y="4380237"/>
            <a:ext cx="2497890" cy="2385268"/>
          </a:xfrm>
        </p:spPr>
        <p:txBody>
          <a:bodyPr>
            <a:normAutofit/>
          </a:bodyPr>
          <a:lstStyle>
            <a:lvl1pPr marL="171450" indent="-171450">
              <a:buFont typeface="Arial" panose="020B0604020202020204" pitchFamily="34" charset="0"/>
              <a:buChar char="•"/>
              <a:defRPr sz="1200"/>
            </a:lvl1pPr>
            <a:lvl2pPr>
              <a:defRPr sz="1400"/>
            </a:lvl2pPr>
            <a:lvl3pPr>
              <a:defRPr sz="1400"/>
            </a:lvl3pPr>
            <a:lvl4pPr>
              <a:defRPr sz="1400"/>
            </a:lvl4pPr>
            <a:lvl5pPr>
              <a:defRPr sz="1400"/>
            </a:lvl5pPr>
          </a:lstStyle>
          <a:p>
            <a:pPr lvl="0"/>
            <a:r>
              <a:rPr lang="en-US"/>
              <a:t>Click to edit Master text styles</a:t>
            </a:r>
          </a:p>
        </p:txBody>
      </p:sp>
      <p:sp>
        <p:nvSpPr>
          <p:cNvPr id="22" name="Text Placeholder 3">
            <a:extLst>
              <a:ext uri="{FF2B5EF4-FFF2-40B4-BE49-F238E27FC236}">
                <a16:creationId xmlns:a16="http://schemas.microsoft.com/office/drawing/2014/main" xmlns:p15="http://schemas.microsoft.com/office/powerpoint/2012/main" xmlns:p14="http://schemas.microsoft.com/office/powerpoint/2010/main" xmlns="" id="{EB443392-891A-D24D-9C37-F0E9F658D8E8}"/>
              </a:ext>
            </a:extLst>
          </p:cNvPr>
          <p:cNvSpPr>
            <a:spLocks noGrp="1"/>
          </p:cNvSpPr>
          <p:nvPr>
            <p:ph type="body" sz="quarter" idx="12"/>
          </p:nvPr>
        </p:nvSpPr>
        <p:spPr>
          <a:xfrm>
            <a:off x="3532753" y="4380237"/>
            <a:ext cx="2497890" cy="2385268"/>
          </a:xfrm>
        </p:spPr>
        <p:txBody>
          <a:bodyPr>
            <a:normAutofit/>
          </a:bodyPr>
          <a:lstStyle>
            <a:lvl1pPr marL="171450" indent="-171450">
              <a:buFont typeface="Arial" panose="020B0604020202020204" pitchFamily="34" charset="0"/>
              <a:buChar char="•"/>
              <a:defRPr sz="1200"/>
            </a:lvl1pPr>
            <a:lvl2pPr>
              <a:defRPr sz="1400"/>
            </a:lvl2pPr>
            <a:lvl3pPr>
              <a:defRPr sz="1400"/>
            </a:lvl3pPr>
            <a:lvl4pPr>
              <a:defRPr sz="1400"/>
            </a:lvl4pPr>
            <a:lvl5pPr>
              <a:defRPr sz="1400"/>
            </a:lvl5pPr>
          </a:lstStyle>
          <a:p>
            <a:pPr lvl="0"/>
            <a:r>
              <a:rPr lang="en-US"/>
              <a:t>Click to edit Master text styles</a:t>
            </a:r>
          </a:p>
        </p:txBody>
      </p:sp>
      <p:sp>
        <p:nvSpPr>
          <p:cNvPr id="23" name="Text Placeholder 3">
            <a:extLst>
              <a:ext uri="{FF2B5EF4-FFF2-40B4-BE49-F238E27FC236}">
                <a16:creationId xmlns:a16="http://schemas.microsoft.com/office/drawing/2014/main" xmlns:p15="http://schemas.microsoft.com/office/powerpoint/2012/main" xmlns:p14="http://schemas.microsoft.com/office/powerpoint/2010/main" xmlns="" id="{F3C77D76-0BDA-5E43-A5DA-71DC86985873}"/>
              </a:ext>
            </a:extLst>
          </p:cNvPr>
          <p:cNvSpPr>
            <a:spLocks noGrp="1"/>
          </p:cNvSpPr>
          <p:nvPr>
            <p:ph type="body" sz="quarter" idx="13"/>
          </p:nvPr>
        </p:nvSpPr>
        <p:spPr>
          <a:xfrm>
            <a:off x="6408200" y="4380237"/>
            <a:ext cx="2497890" cy="2385268"/>
          </a:xfrm>
        </p:spPr>
        <p:txBody>
          <a:bodyPr>
            <a:normAutofit/>
          </a:bodyPr>
          <a:lstStyle>
            <a:lvl1pPr marL="171450" indent="-171450">
              <a:buFont typeface="Arial" panose="020B0604020202020204" pitchFamily="34" charset="0"/>
              <a:buChar char="•"/>
              <a:defRPr sz="1200"/>
            </a:lvl1pPr>
            <a:lvl2pPr>
              <a:defRPr sz="1400"/>
            </a:lvl2pPr>
            <a:lvl3pPr>
              <a:defRPr sz="1400"/>
            </a:lvl3pPr>
            <a:lvl4pPr>
              <a:defRPr sz="1400"/>
            </a:lvl4pPr>
            <a:lvl5pPr>
              <a:defRPr sz="1400"/>
            </a:lvl5pPr>
          </a:lstStyle>
          <a:p>
            <a:pPr lvl="0"/>
            <a:r>
              <a:rPr lang="en-US"/>
              <a:t>Click to edit Master text styles</a:t>
            </a:r>
          </a:p>
        </p:txBody>
      </p:sp>
      <p:sp>
        <p:nvSpPr>
          <p:cNvPr id="24" name="Text Placeholder 3">
            <a:extLst>
              <a:ext uri="{FF2B5EF4-FFF2-40B4-BE49-F238E27FC236}">
                <a16:creationId xmlns:a16="http://schemas.microsoft.com/office/drawing/2014/main" xmlns:p15="http://schemas.microsoft.com/office/powerpoint/2012/main" xmlns:p14="http://schemas.microsoft.com/office/powerpoint/2010/main" xmlns="" id="{87AECA93-3008-E446-89E7-F0EA013858DC}"/>
              </a:ext>
            </a:extLst>
          </p:cNvPr>
          <p:cNvSpPr>
            <a:spLocks noGrp="1"/>
          </p:cNvSpPr>
          <p:nvPr>
            <p:ph type="body" sz="quarter" idx="14"/>
          </p:nvPr>
        </p:nvSpPr>
        <p:spPr>
          <a:xfrm>
            <a:off x="9360233" y="4380237"/>
            <a:ext cx="2497890" cy="2385268"/>
          </a:xfrm>
        </p:spPr>
        <p:txBody>
          <a:bodyPr>
            <a:normAutofit/>
          </a:bodyPr>
          <a:lstStyle>
            <a:lvl1pPr marL="171450" indent="-171450">
              <a:buFont typeface="Arial" panose="020B0604020202020204" pitchFamily="34" charset="0"/>
              <a:buChar char="•"/>
              <a:defRPr sz="1200"/>
            </a:lvl1pPr>
            <a:lvl2pPr>
              <a:defRPr sz="1400"/>
            </a:lvl2pPr>
            <a:lvl3pPr>
              <a:defRPr sz="1400"/>
            </a:lvl3pPr>
            <a:lvl4pPr>
              <a:defRPr sz="1400"/>
            </a:lvl4pPr>
            <a:lvl5pPr>
              <a:defRPr sz="1400"/>
            </a:lvl5pPr>
          </a:lstStyle>
          <a:p>
            <a:pPr lvl="0"/>
            <a:r>
              <a:rPr lang="en-US"/>
              <a:t>Click to edit Master text styles</a:t>
            </a:r>
          </a:p>
        </p:txBody>
      </p:sp>
      <p:sp>
        <p:nvSpPr>
          <p:cNvPr id="25" name="Title 1">
            <a:extLst>
              <a:ext uri="{FF2B5EF4-FFF2-40B4-BE49-F238E27FC236}">
                <a16:creationId xmlns:a16="http://schemas.microsoft.com/office/drawing/2014/main" xmlns:p15="http://schemas.microsoft.com/office/powerpoint/2012/main" xmlns:p14="http://schemas.microsoft.com/office/powerpoint/2010/main" xmlns="" id="{DC538FA7-5C3E-F247-8E11-70A630828153}"/>
              </a:ext>
            </a:extLst>
          </p:cNvPr>
          <p:cNvSpPr>
            <a:spLocks noGrp="1"/>
          </p:cNvSpPr>
          <p:nvPr>
            <p:ph type="title"/>
          </p:nvPr>
        </p:nvSpPr>
        <p:spPr>
          <a:xfrm>
            <a:off x="436353" y="1824666"/>
            <a:ext cx="7516519" cy="598930"/>
          </a:xfrm>
          <a:prstGeom prst="rect">
            <a:avLst/>
          </a:prstGeom>
        </p:spPr>
        <p:txBody>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4" name="Picture Placeholder 3">
            <a:extLst>
              <a:ext uri="{FF2B5EF4-FFF2-40B4-BE49-F238E27FC236}">
                <a16:creationId xmlns:a16="http://schemas.microsoft.com/office/drawing/2014/main" xmlns:p15="http://schemas.microsoft.com/office/powerpoint/2012/main" xmlns:p14="http://schemas.microsoft.com/office/powerpoint/2010/main" xmlns="" id="{0B2DE2AF-54D2-DF43-9224-6CD7F09DDC1C}"/>
              </a:ext>
            </a:extLst>
          </p:cNvPr>
          <p:cNvSpPr>
            <a:spLocks noGrp="1"/>
          </p:cNvSpPr>
          <p:nvPr>
            <p:ph type="pic" sz="quarter" idx="15"/>
          </p:nvPr>
        </p:nvSpPr>
        <p:spPr>
          <a:xfrm>
            <a:off x="773113" y="2635251"/>
            <a:ext cx="914400" cy="1281112"/>
          </a:xfrm>
        </p:spPr>
        <p:txBody>
          <a:bodyPr>
            <a:normAutofit/>
          </a:bodyPr>
          <a:lstStyle>
            <a:lvl1pPr>
              <a:defRPr sz="1100"/>
            </a:lvl1pPr>
          </a:lstStyle>
          <a:p>
            <a:endParaRPr lang="en-US"/>
          </a:p>
        </p:txBody>
      </p:sp>
      <p:sp>
        <p:nvSpPr>
          <p:cNvPr id="36" name="Picture Placeholder 3">
            <a:extLst>
              <a:ext uri="{FF2B5EF4-FFF2-40B4-BE49-F238E27FC236}">
                <a16:creationId xmlns:a16="http://schemas.microsoft.com/office/drawing/2014/main" xmlns:p15="http://schemas.microsoft.com/office/powerpoint/2012/main" xmlns:p14="http://schemas.microsoft.com/office/powerpoint/2010/main" xmlns="" id="{4C3D82D6-8E8C-8845-8022-9F13EA9E5FD7}"/>
              </a:ext>
            </a:extLst>
          </p:cNvPr>
          <p:cNvSpPr>
            <a:spLocks noGrp="1"/>
          </p:cNvSpPr>
          <p:nvPr>
            <p:ph type="pic" sz="quarter" idx="16"/>
          </p:nvPr>
        </p:nvSpPr>
        <p:spPr>
          <a:xfrm>
            <a:off x="3573095" y="2611702"/>
            <a:ext cx="914400" cy="1281112"/>
          </a:xfrm>
        </p:spPr>
        <p:txBody>
          <a:bodyPr>
            <a:normAutofit/>
          </a:bodyPr>
          <a:lstStyle>
            <a:lvl1pPr>
              <a:defRPr sz="1100"/>
            </a:lvl1pPr>
          </a:lstStyle>
          <a:p>
            <a:endParaRPr lang="en-US"/>
          </a:p>
        </p:txBody>
      </p:sp>
      <p:sp>
        <p:nvSpPr>
          <p:cNvPr id="37" name="Picture Placeholder 3">
            <a:extLst>
              <a:ext uri="{FF2B5EF4-FFF2-40B4-BE49-F238E27FC236}">
                <a16:creationId xmlns:a16="http://schemas.microsoft.com/office/drawing/2014/main" xmlns:p15="http://schemas.microsoft.com/office/powerpoint/2012/main" xmlns:p14="http://schemas.microsoft.com/office/powerpoint/2010/main" xmlns="" id="{48ED5223-3C3D-F84C-B400-C7FED03AC917}"/>
              </a:ext>
            </a:extLst>
          </p:cNvPr>
          <p:cNvSpPr>
            <a:spLocks noGrp="1"/>
          </p:cNvSpPr>
          <p:nvPr>
            <p:ph type="pic" sz="quarter" idx="17"/>
          </p:nvPr>
        </p:nvSpPr>
        <p:spPr>
          <a:xfrm>
            <a:off x="6449091" y="2632375"/>
            <a:ext cx="914400" cy="1281112"/>
          </a:xfrm>
        </p:spPr>
        <p:txBody>
          <a:bodyPr>
            <a:normAutofit/>
          </a:bodyPr>
          <a:lstStyle>
            <a:lvl1pPr>
              <a:defRPr sz="1100"/>
            </a:lvl1pPr>
          </a:lstStyle>
          <a:p>
            <a:endParaRPr lang="en-US"/>
          </a:p>
        </p:txBody>
      </p:sp>
      <p:sp>
        <p:nvSpPr>
          <p:cNvPr id="38" name="Picture Placeholder 3">
            <a:extLst>
              <a:ext uri="{FF2B5EF4-FFF2-40B4-BE49-F238E27FC236}">
                <a16:creationId xmlns:a16="http://schemas.microsoft.com/office/drawing/2014/main" xmlns:p15="http://schemas.microsoft.com/office/powerpoint/2012/main" xmlns:p14="http://schemas.microsoft.com/office/powerpoint/2010/main" xmlns="" id="{6DC05D24-DB80-AF4B-98A2-9F96C7748847}"/>
              </a:ext>
            </a:extLst>
          </p:cNvPr>
          <p:cNvSpPr>
            <a:spLocks noGrp="1"/>
          </p:cNvSpPr>
          <p:nvPr>
            <p:ph type="pic" sz="quarter" idx="18"/>
          </p:nvPr>
        </p:nvSpPr>
        <p:spPr>
          <a:xfrm>
            <a:off x="9400574" y="2638199"/>
            <a:ext cx="914400" cy="1281112"/>
          </a:xfrm>
        </p:spPr>
        <p:txBody>
          <a:bodyPr>
            <a:normAutofit/>
          </a:bodyPr>
          <a:lstStyle>
            <a:lvl1pPr>
              <a:defRPr sz="1100"/>
            </a:lvl1pPr>
          </a:lstStyle>
          <a:p>
            <a:endParaRPr lang="en-US"/>
          </a:p>
        </p:txBody>
      </p:sp>
      <p:sp>
        <p:nvSpPr>
          <p:cNvPr id="40" name="Text Placeholder 39">
            <a:extLst>
              <a:ext uri="{FF2B5EF4-FFF2-40B4-BE49-F238E27FC236}">
                <a16:creationId xmlns:a16="http://schemas.microsoft.com/office/drawing/2014/main" xmlns:p15="http://schemas.microsoft.com/office/powerpoint/2012/main" xmlns:p14="http://schemas.microsoft.com/office/powerpoint/2010/main" xmlns="" id="{2B1B254F-C14D-034E-AA7C-087D2DE7FEE2}"/>
              </a:ext>
            </a:extLst>
          </p:cNvPr>
          <p:cNvSpPr>
            <a:spLocks noGrp="1"/>
          </p:cNvSpPr>
          <p:nvPr>
            <p:ph type="body" sz="quarter" idx="19"/>
          </p:nvPr>
        </p:nvSpPr>
        <p:spPr>
          <a:xfrm>
            <a:off x="715963" y="4057225"/>
            <a:ext cx="2497137" cy="285750"/>
          </a:xfrm>
        </p:spPr>
        <p:txBody>
          <a:bodyPr>
            <a:normAutofit/>
          </a:bodyPr>
          <a:lstStyle>
            <a:lvl1pPr marL="0" indent="0">
              <a:buNone/>
              <a:defRPr sz="1400" b="1" i="0">
                <a:latin typeface="Arial Black" panose="020B0604020202020204" pitchFamily="34" charset="0"/>
                <a:cs typeface="Arial Black" panose="020B0604020202020204" pitchFamily="34" charset="0"/>
              </a:defRPr>
            </a:lvl1pPr>
          </a:lstStyle>
          <a:p>
            <a:pPr lvl="0"/>
            <a:endParaRPr lang="en-US"/>
          </a:p>
        </p:txBody>
      </p:sp>
      <p:sp>
        <p:nvSpPr>
          <p:cNvPr id="41" name="Text Placeholder 39">
            <a:extLst>
              <a:ext uri="{FF2B5EF4-FFF2-40B4-BE49-F238E27FC236}">
                <a16:creationId xmlns:a16="http://schemas.microsoft.com/office/drawing/2014/main" xmlns:p15="http://schemas.microsoft.com/office/powerpoint/2012/main" xmlns:p14="http://schemas.microsoft.com/office/powerpoint/2010/main" xmlns="" id="{BEB4C016-AC2F-F24D-98F9-118C46E89F42}"/>
              </a:ext>
            </a:extLst>
          </p:cNvPr>
          <p:cNvSpPr>
            <a:spLocks noGrp="1"/>
          </p:cNvSpPr>
          <p:nvPr>
            <p:ph type="body" sz="quarter" idx="20"/>
          </p:nvPr>
        </p:nvSpPr>
        <p:spPr>
          <a:xfrm>
            <a:off x="3543793" y="4057225"/>
            <a:ext cx="2497137" cy="285750"/>
          </a:xfrm>
        </p:spPr>
        <p:txBody>
          <a:bodyPr>
            <a:normAutofit/>
          </a:bodyPr>
          <a:lstStyle>
            <a:lvl1pPr marL="0" indent="0">
              <a:buNone/>
              <a:defRPr sz="1400" b="1" i="0">
                <a:latin typeface="Arial Black" panose="020B0604020202020204" pitchFamily="34" charset="0"/>
                <a:cs typeface="Arial Black" panose="020B0604020202020204" pitchFamily="34" charset="0"/>
              </a:defRPr>
            </a:lvl1pPr>
          </a:lstStyle>
          <a:p>
            <a:pPr lvl="0"/>
            <a:endParaRPr lang="en-US"/>
          </a:p>
        </p:txBody>
      </p:sp>
      <p:sp>
        <p:nvSpPr>
          <p:cNvPr id="42" name="Text Placeholder 39">
            <a:extLst>
              <a:ext uri="{FF2B5EF4-FFF2-40B4-BE49-F238E27FC236}">
                <a16:creationId xmlns:a16="http://schemas.microsoft.com/office/drawing/2014/main" xmlns:p15="http://schemas.microsoft.com/office/powerpoint/2012/main" xmlns:p14="http://schemas.microsoft.com/office/powerpoint/2010/main" xmlns="" id="{BC095E4B-04AA-FC43-AA80-A728FE4D7219}"/>
              </a:ext>
            </a:extLst>
          </p:cNvPr>
          <p:cNvSpPr>
            <a:spLocks noGrp="1"/>
          </p:cNvSpPr>
          <p:nvPr>
            <p:ph type="body" sz="quarter" idx="21"/>
          </p:nvPr>
        </p:nvSpPr>
        <p:spPr>
          <a:xfrm>
            <a:off x="6408200" y="4057225"/>
            <a:ext cx="2497137" cy="285750"/>
          </a:xfrm>
        </p:spPr>
        <p:txBody>
          <a:bodyPr>
            <a:normAutofit/>
          </a:bodyPr>
          <a:lstStyle>
            <a:lvl1pPr marL="0" indent="0">
              <a:buNone/>
              <a:defRPr sz="1400" b="1" i="0">
                <a:latin typeface="Arial Black" panose="020B0604020202020204" pitchFamily="34" charset="0"/>
                <a:cs typeface="Arial Black" panose="020B0604020202020204" pitchFamily="34" charset="0"/>
              </a:defRPr>
            </a:lvl1pPr>
          </a:lstStyle>
          <a:p>
            <a:pPr lvl="0"/>
            <a:endParaRPr lang="en-US"/>
          </a:p>
        </p:txBody>
      </p:sp>
      <p:sp>
        <p:nvSpPr>
          <p:cNvPr id="43" name="Text Placeholder 39">
            <a:extLst>
              <a:ext uri="{FF2B5EF4-FFF2-40B4-BE49-F238E27FC236}">
                <a16:creationId xmlns:a16="http://schemas.microsoft.com/office/drawing/2014/main" xmlns:p15="http://schemas.microsoft.com/office/powerpoint/2012/main" xmlns:p14="http://schemas.microsoft.com/office/powerpoint/2010/main" xmlns="" id="{FFA2EAF2-78EC-1646-BC1A-2859E7680D3F}"/>
              </a:ext>
            </a:extLst>
          </p:cNvPr>
          <p:cNvSpPr>
            <a:spLocks noGrp="1"/>
          </p:cNvSpPr>
          <p:nvPr>
            <p:ph type="body" sz="quarter" idx="22"/>
          </p:nvPr>
        </p:nvSpPr>
        <p:spPr>
          <a:xfrm>
            <a:off x="9365612" y="4057225"/>
            <a:ext cx="2497137" cy="285750"/>
          </a:xfrm>
        </p:spPr>
        <p:txBody>
          <a:bodyPr>
            <a:normAutofit/>
          </a:bodyPr>
          <a:lstStyle>
            <a:lvl1pPr marL="0" indent="0">
              <a:buNone/>
              <a:defRPr sz="1400" b="1" i="0">
                <a:latin typeface="Arial Black" panose="020B0604020202020204" pitchFamily="34" charset="0"/>
                <a:cs typeface="Arial Black" panose="020B0604020202020204" pitchFamily="34" charset="0"/>
              </a:defRPr>
            </a:lvl1pPr>
          </a:lstStyle>
          <a:p>
            <a:pPr lvl="0"/>
            <a:endParaRPr lang="en-US"/>
          </a:p>
        </p:txBody>
      </p:sp>
    </p:spTree>
    <p:extLst>
      <p:ext uri="{BB962C8B-B14F-4D97-AF65-F5344CB8AC3E}">
        <p14:creationId xmlns:p14="http://schemas.microsoft.com/office/powerpoint/2010/main" val="345593712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tigation Team 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p15="http://schemas.microsoft.com/office/powerpoint/2012/main" xmlns:p14="http://schemas.microsoft.com/office/powerpoint/2010/main" xmlns="" id="{E9664507-033F-8944-B66C-ABB896F12131}"/>
              </a:ext>
            </a:extLst>
          </p:cNvPr>
          <p:cNvCxnSpPr/>
          <p:nvPr userDrawn="1"/>
        </p:nvCxnSpPr>
        <p:spPr>
          <a:xfrm>
            <a:off x="0" y="1402554"/>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 Placeholder 39">
            <a:extLst>
              <a:ext uri="{FF2B5EF4-FFF2-40B4-BE49-F238E27FC236}">
                <a16:creationId xmlns:a16="http://schemas.microsoft.com/office/drawing/2014/main" xmlns:p15="http://schemas.microsoft.com/office/powerpoint/2012/main" xmlns:p14="http://schemas.microsoft.com/office/powerpoint/2010/main" xmlns="" id="{B8B26960-D9C3-094F-992A-2212B742520D}"/>
              </a:ext>
            </a:extLst>
          </p:cNvPr>
          <p:cNvSpPr>
            <a:spLocks noGrp="1"/>
          </p:cNvSpPr>
          <p:nvPr>
            <p:ph type="body" sz="quarter" idx="19"/>
          </p:nvPr>
        </p:nvSpPr>
        <p:spPr>
          <a:xfrm>
            <a:off x="1038528" y="3223722"/>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4" name="Picture Placeholder 3">
            <a:extLst>
              <a:ext uri="{FF2B5EF4-FFF2-40B4-BE49-F238E27FC236}">
                <a16:creationId xmlns:a16="http://schemas.microsoft.com/office/drawing/2014/main" xmlns:p15="http://schemas.microsoft.com/office/powerpoint/2012/main" xmlns:p14="http://schemas.microsoft.com/office/powerpoint/2010/main" xmlns="" id="{1FD6A078-39F6-A84D-978B-05CAAA846D41}"/>
              </a:ext>
            </a:extLst>
          </p:cNvPr>
          <p:cNvSpPr>
            <a:spLocks noGrp="1"/>
          </p:cNvSpPr>
          <p:nvPr>
            <p:ph type="pic" sz="quarter" idx="20"/>
          </p:nvPr>
        </p:nvSpPr>
        <p:spPr>
          <a:xfrm>
            <a:off x="1830388" y="1794270"/>
            <a:ext cx="914400" cy="1279525"/>
          </a:xfrm>
        </p:spPr>
        <p:txBody>
          <a:bodyPr>
            <a:normAutofit/>
          </a:bodyPr>
          <a:lstStyle>
            <a:lvl1pPr>
              <a:defRPr sz="1100"/>
            </a:lvl1pPr>
          </a:lstStyle>
          <a:p>
            <a:endParaRPr lang="en-US"/>
          </a:p>
        </p:txBody>
      </p:sp>
      <p:sp>
        <p:nvSpPr>
          <p:cNvPr id="26" name="Text Placeholder 39">
            <a:extLst>
              <a:ext uri="{FF2B5EF4-FFF2-40B4-BE49-F238E27FC236}">
                <a16:creationId xmlns:a16="http://schemas.microsoft.com/office/drawing/2014/main" xmlns:p15="http://schemas.microsoft.com/office/powerpoint/2012/main" xmlns:p14="http://schemas.microsoft.com/office/powerpoint/2010/main" xmlns="" id="{B8F82F4C-D4D1-CC43-8BC5-260B3373D101}"/>
              </a:ext>
            </a:extLst>
          </p:cNvPr>
          <p:cNvSpPr>
            <a:spLocks noGrp="1"/>
          </p:cNvSpPr>
          <p:nvPr>
            <p:ph type="body" sz="quarter" idx="21"/>
          </p:nvPr>
        </p:nvSpPr>
        <p:spPr>
          <a:xfrm>
            <a:off x="1038037" y="5716855"/>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27" name="Picture Placeholder 3">
            <a:extLst>
              <a:ext uri="{FF2B5EF4-FFF2-40B4-BE49-F238E27FC236}">
                <a16:creationId xmlns:a16="http://schemas.microsoft.com/office/drawing/2014/main" xmlns:p15="http://schemas.microsoft.com/office/powerpoint/2012/main" xmlns:p14="http://schemas.microsoft.com/office/powerpoint/2010/main" xmlns="" id="{95381DDD-9619-E84A-8D03-A5E77D682EBE}"/>
              </a:ext>
            </a:extLst>
          </p:cNvPr>
          <p:cNvSpPr>
            <a:spLocks noGrp="1"/>
          </p:cNvSpPr>
          <p:nvPr>
            <p:ph type="pic" sz="quarter" idx="22"/>
          </p:nvPr>
        </p:nvSpPr>
        <p:spPr>
          <a:xfrm>
            <a:off x="1829897" y="4287403"/>
            <a:ext cx="914400" cy="1279525"/>
          </a:xfrm>
        </p:spPr>
        <p:txBody>
          <a:bodyPr>
            <a:normAutofit/>
          </a:bodyPr>
          <a:lstStyle>
            <a:lvl1pPr>
              <a:defRPr sz="1100"/>
            </a:lvl1pPr>
          </a:lstStyle>
          <a:p>
            <a:endParaRPr lang="en-US"/>
          </a:p>
        </p:txBody>
      </p:sp>
      <p:sp>
        <p:nvSpPr>
          <p:cNvPr id="28" name="Text Placeholder 39">
            <a:extLst>
              <a:ext uri="{FF2B5EF4-FFF2-40B4-BE49-F238E27FC236}">
                <a16:creationId xmlns:a16="http://schemas.microsoft.com/office/drawing/2014/main" xmlns:p15="http://schemas.microsoft.com/office/powerpoint/2012/main" xmlns:p14="http://schemas.microsoft.com/office/powerpoint/2010/main" xmlns="" id="{A9C6B2D2-157D-E34F-82B5-C750A1EDF9BA}"/>
              </a:ext>
            </a:extLst>
          </p:cNvPr>
          <p:cNvSpPr>
            <a:spLocks noGrp="1"/>
          </p:cNvSpPr>
          <p:nvPr>
            <p:ph type="body" sz="quarter" idx="23"/>
          </p:nvPr>
        </p:nvSpPr>
        <p:spPr>
          <a:xfrm>
            <a:off x="3656730" y="3223722"/>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29" name="Picture Placeholder 3">
            <a:extLst>
              <a:ext uri="{FF2B5EF4-FFF2-40B4-BE49-F238E27FC236}">
                <a16:creationId xmlns:a16="http://schemas.microsoft.com/office/drawing/2014/main" xmlns:p15="http://schemas.microsoft.com/office/powerpoint/2012/main" xmlns:p14="http://schemas.microsoft.com/office/powerpoint/2010/main" xmlns="" id="{A9F7F601-60AB-EB42-BBEE-5FE0FF71396E}"/>
              </a:ext>
            </a:extLst>
          </p:cNvPr>
          <p:cNvSpPr>
            <a:spLocks noGrp="1"/>
          </p:cNvSpPr>
          <p:nvPr>
            <p:ph type="pic" sz="quarter" idx="24"/>
          </p:nvPr>
        </p:nvSpPr>
        <p:spPr>
          <a:xfrm>
            <a:off x="4448590" y="1794270"/>
            <a:ext cx="914400" cy="1279525"/>
          </a:xfrm>
        </p:spPr>
        <p:txBody>
          <a:bodyPr>
            <a:normAutofit/>
          </a:bodyPr>
          <a:lstStyle>
            <a:lvl1pPr>
              <a:defRPr sz="1100"/>
            </a:lvl1pPr>
          </a:lstStyle>
          <a:p>
            <a:endParaRPr lang="en-US"/>
          </a:p>
        </p:txBody>
      </p:sp>
      <p:sp>
        <p:nvSpPr>
          <p:cNvPr id="30" name="Text Placeholder 39">
            <a:extLst>
              <a:ext uri="{FF2B5EF4-FFF2-40B4-BE49-F238E27FC236}">
                <a16:creationId xmlns:a16="http://schemas.microsoft.com/office/drawing/2014/main" xmlns:p15="http://schemas.microsoft.com/office/powerpoint/2012/main" xmlns:p14="http://schemas.microsoft.com/office/powerpoint/2010/main" xmlns="" id="{0309AEB7-78AA-5048-9C24-CC5C9A88103E}"/>
              </a:ext>
            </a:extLst>
          </p:cNvPr>
          <p:cNvSpPr>
            <a:spLocks noGrp="1"/>
          </p:cNvSpPr>
          <p:nvPr>
            <p:ph type="body" sz="quarter" idx="25"/>
          </p:nvPr>
        </p:nvSpPr>
        <p:spPr>
          <a:xfrm>
            <a:off x="3656730" y="5716855"/>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31" name="Picture Placeholder 3">
            <a:extLst>
              <a:ext uri="{FF2B5EF4-FFF2-40B4-BE49-F238E27FC236}">
                <a16:creationId xmlns:a16="http://schemas.microsoft.com/office/drawing/2014/main" xmlns:p15="http://schemas.microsoft.com/office/powerpoint/2012/main" xmlns:p14="http://schemas.microsoft.com/office/powerpoint/2010/main" xmlns="" id="{5E57921B-FD15-694A-8844-8132968A7D0B}"/>
              </a:ext>
            </a:extLst>
          </p:cNvPr>
          <p:cNvSpPr>
            <a:spLocks noGrp="1"/>
          </p:cNvSpPr>
          <p:nvPr>
            <p:ph type="pic" sz="quarter" idx="26"/>
          </p:nvPr>
        </p:nvSpPr>
        <p:spPr>
          <a:xfrm>
            <a:off x="4448590" y="4287403"/>
            <a:ext cx="914400" cy="1279525"/>
          </a:xfrm>
        </p:spPr>
        <p:txBody>
          <a:bodyPr>
            <a:normAutofit/>
          </a:bodyPr>
          <a:lstStyle>
            <a:lvl1pPr>
              <a:defRPr sz="1100"/>
            </a:lvl1pPr>
          </a:lstStyle>
          <a:p>
            <a:endParaRPr lang="en-US"/>
          </a:p>
        </p:txBody>
      </p:sp>
      <p:sp>
        <p:nvSpPr>
          <p:cNvPr id="32" name="Text Placeholder 39">
            <a:extLst>
              <a:ext uri="{FF2B5EF4-FFF2-40B4-BE49-F238E27FC236}">
                <a16:creationId xmlns:a16="http://schemas.microsoft.com/office/drawing/2014/main" xmlns:p15="http://schemas.microsoft.com/office/powerpoint/2012/main" xmlns:p14="http://schemas.microsoft.com/office/powerpoint/2010/main" xmlns="" id="{FA06525C-644C-044F-A04B-935B5E75938A}"/>
              </a:ext>
            </a:extLst>
          </p:cNvPr>
          <p:cNvSpPr>
            <a:spLocks noGrp="1"/>
          </p:cNvSpPr>
          <p:nvPr>
            <p:ph type="body" sz="quarter" idx="27"/>
          </p:nvPr>
        </p:nvSpPr>
        <p:spPr>
          <a:xfrm>
            <a:off x="6261918" y="3214088"/>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33" name="Picture Placeholder 3">
            <a:extLst>
              <a:ext uri="{FF2B5EF4-FFF2-40B4-BE49-F238E27FC236}">
                <a16:creationId xmlns:a16="http://schemas.microsoft.com/office/drawing/2014/main" xmlns:p15="http://schemas.microsoft.com/office/powerpoint/2012/main" xmlns:p14="http://schemas.microsoft.com/office/powerpoint/2010/main" xmlns="" id="{4CE80FA2-AE72-E247-94F6-E12CFC8A7E63}"/>
              </a:ext>
            </a:extLst>
          </p:cNvPr>
          <p:cNvSpPr>
            <a:spLocks noGrp="1"/>
          </p:cNvSpPr>
          <p:nvPr>
            <p:ph type="pic" sz="quarter" idx="28"/>
          </p:nvPr>
        </p:nvSpPr>
        <p:spPr>
          <a:xfrm>
            <a:off x="7053778" y="1784636"/>
            <a:ext cx="914400" cy="1279525"/>
          </a:xfrm>
        </p:spPr>
        <p:txBody>
          <a:bodyPr>
            <a:normAutofit/>
          </a:bodyPr>
          <a:lstStyle>
            <a:lvl1pPr>
              <a:defRPr sz="1100"/>
            </a:lvl1pPr>
          </a:lstStyle>
          <a:p>
            <a:endParaRPr lang="en-US"/>
          </a:p>
        </p:txBody>
      </p:sp>
      <p:sp>
        <p:nvSpPr>
          <p:cNvPr id="34" name="Text Placeholder 39">
            <a:extLst>
              <a:ext uri="{FF2B5EF4-FFF2-40B4-BE49-F238E27FC236}">
                <a16:creationId xmlns:a16="http://schemas.microsoft.com/office/drawing/2014/main" xmlns:p15="http://schemas.microsoft.com/office/powerpoint/2012/main" xmlns:p14="http://schemas.microsoft.com/office/powerpoint/2010/main" xmlns="" id="{B4935930-DF7D-8F4B-824C-A1866AA5C972}"/>
              </a:ext>
            </a:extLst>
          </p:cNvPr>
          <p:cNvSpPr>
            <a:spLocks noGrp="1"/>
          </p:cNvSpPr>
          <p:nvPr>
            <p:ph type="body" sz="quarter" idx="29"/>
          </p:nvPr>
        </p:nvSpPr>
        <p:spPr>
          <a:xfrm>
            <a:off x="6254035" y="5716855"/>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35" name="Picture Placeholder 3">
            <a:extLst>
              <a:ext uri="{FF2B5EF4-FFF2-40B4-BE49-F238E27FC236}">
                <a16:creationId xmlns:a16="http://schemas.microsoft.com/office/drawing/2014/main" xmlns:p15="http://schemas.microsoft.com/office/powerpoint/2012/main" xmlns:p14="http://schemas.microsoft.com/office/powerpoint/2010/main" xmlns="" id="{812AE4E3-94ED-5E4A-AD4E-73320E45D99B}"/>
              </a:ext>
            </a:extLst>
          </p:cNvPr>
          <p:cNvSpPr>
            <a:spLocks noGrp="1"/>
          </p:cNvSpPr>
          <p:nvPr>
            <p:ph type="pic" sz="quarter" idx="30"/>
          </p:nvPr>
        </p:nvSpPr>
        <p:spPr>
          <a:xfrm>
            <a:off x="7045895" y="4287403"/>
            <a:ext cx="914400" cy="1279525"/>
          </a:xfrm>
        </p:spPr>
        <p:txBody>
          <a:bodyPr>
            <a:normAutofit/>
          </a:bodyPr>
          <a:lstStyle>
            <a:lvl1pPr>
              <a:defRPr sz="1100"/>
            </a:lvl1pPr>
          </a:lstStyle>
          <a:p>
            <a:endParaRPr lang="en-US"/>
          </a:p>
        </p:txBody>
      </p:sp>
      <p:sp>
        <p:nvSpPr>
          <p:cNvPr id="36" name="Text Placeholder 39">
            <a:extLst>
              <a:ext uri="{FF2B5EF4-FFF2-40B4-BE49-F238E27FC236}">
                <a16:creationId xmlns:a16="http://schemas.microsoft.com/office/drawing/2014/main" xmlns:p15="http://schemas.microsoft.com/office/powerpoint/2012/main" xmlns:p14="http://schemas.microsoft.com/office/powerpoint/2010/main" xmlns="" id="{03ED34AA-7412-CA42-9849-D176E57A2070}"/>
              </a:ext>
            </a:extLst>
          </p:cNvPr>
          <p:cNvSpPr>
            <a:spLocks noGrp="1"/>
          </p:cNvSpPr>
          <p:nvPr>
            <p:ph type="body" sz="quarter" idx="31"/>
          </p:nvPr>
        </p:nvSpPr>
        <p:spPr>
          <a:xfrm>
            <a:off x="8900315" y="5715599"/>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37" name="Picture Placeholder 3">
            <a:extLst>
              <a:ext uri="{FF2B5EF4-FFF2-40B4-BE49-F238E27FC236}">
                <a16:creationId xmlns:a16="http://schemas.microsoft.com/office/drawing/2014/main" xmlns:p15="http://schemas.microsoft.com/office/powerpoint/2012/main" xmlns:p14="http://schemas.microsoft.com/office/powerpoint/2010/main" xmlns="" id="{4818A0F2-D868-EB4D-8B91-54177709D685}"/>
              </a:ext>
            </a:extLst>
          </p:cNvPr>
          <p:cNvSpPr>
            <a:spLocks noGrp="1"/>
          </p:cNvSpPr>
          <p:nvPr>
            <p:ph type="pic" sz="quarter" idx="32"/>
          </p:nvPr>
        </p:nvSpPr>
        <p:spPr>
          <a:xfrm>
            <a:off x="9692175" y="4286147"/>
            <a:ext cx="914400" cy="1279525"/>
          </a:xfrm>
        </p:spPr>
        <p:txBody>
          <a:bodyPr>
            <a:normAutofit/>
          </a:bodyPr>
          <a:lstStyle>
            <a:lvl1pPr>
              <a:defRPr sz="1100"/>
            </a:lvl1pPr>
          </a:lstStyle>
          <a:p>
            <a:endParaRPr lang="en-US"/>
          </a:p>
        </p:txBody>
      </p:sp>
      <p:sp>
        <p:nvSpPr>
          <p:cNvPr id="38" name="Text Placeholder 39">
            <a:extLst>
              <a:ext uri="{FF2B5EF4-FFF2-40B4-BE49-F238E27FC236}">
                <a16:creationId xmlns:a16="http://schemas.microsoft.com/office/drawing/2014/main" xmlns:p15="http://schemas.microsoft.com/office/powerpoint/2012/main" xmlns:p14="http://schemas.microsoft.com/office/powerpoint/2010/main" xmlns="" id="{84A8C411-6CA2-1F42-BF0A-6956B0915132}"/>
              </a:ext>
            </a:extLst>
          </p:cNvPr>
          <p:cNvSpPr>
            <a:spLocks noGrp="1"/>
          </p:cNvSpPr>
          <p:nvPr>
            <p:ph type="body" sz="quarter" idx="33"/>
          </p:nvPr>
        </p:nvSpPr>
        <p:spPr>
          <a:xfrm>
            <a:off x="8900315" y="3223722"/>
            <a:ext cx="2497137" cy="285750"/>
          </a:xfrm>
        </p:spPr>
        <p:txBody>
          <a:bodyPr>
            <a:normAutofit/>
          </a:bodyPr>
          <a:lstStyle>
            <a:lvl1pPr marL="0" indent="0" algn="ctr">
              <a:buNone/>
              <a:defRPr sz="1400" b="1" i="0">
                <a:latin typeface="Arial Black" panose="020B0604020202020204" pitchFamily="34" charset="0"/>
                <a:cs typeface="Arial Black" panose="020B0604020202020204" pitchFamily="34" charset="0"/>
              </a:defRPr>
            </a:lvl1pPr>
          </a:lstStyle>
          <a:p>
            <a:pPr lvl="0"/>
            <a:endParaRPr lang="en-US"/>
          </a:p>
        </p:txBody>
      </p:sp>
      <p:sp>
        <p:nvSpPr>
          <p:cNvPr id="39" name="Picture Placeholder 3">
            <a:extLst>
              <a:ext uri="{FF2B5EF4-FFF2-40B4-BE49-F238E27FC236}">
                <a16:creationId xmlns:a16="http://schemas.microsoft.com/office/drawing/2014/main" xmlns:p15="http://schemas.microsoft.com/office/powerpoint/2012/main" xmlns:p14="http://schemas.microsoft.com/office/powerpoint/2010/main" xmlns="" id="{F667C19C-0C8D-D141-9CB2-9D9C29D13127}"/>
              </a:ext>
            </a:extLst>
          </p:cNvPr>
          <p:cNvSpPr>
            <a:spLocks noGrp="1"/>
          </p:cNvSpPr>
          <p:nvPr>
            <p:ph type="pic" sz="quarter" idx="34"/>
          </p:nvPr>
        </p:nvSpPr>
        <p:spPr>
          <a:xfrm>
            <a:off x="9692175" y="1794270"/>
            <a:ext cx="914400" cy="1279525"/>
          </a:xfrm>
        </p:spPr>
        <p:txBody>
          <a:bodyPr>
            <a:normAutofit/>
          </a:bodyPr>
          <a:lstStyle>
            <a:lvl1pPr>
              <a:defRPr sz="1100"/>
            </a:lvl1pPr>
          </a:lstStyle>
          <a:p>
            <a:endParaRPr lang="en-US"/>
          </a:p>
        </p:txBody>
      </p:sp>
      <p:sp>
        <p:nvSpPr>
          <p:cNvPr id="40" name="Title 1">
            <a:extLst>
              <a:ext uri="{FF2B5EF4-FFF2-40B4-BE49-F238E27FC236}">
                <a16:creationId xmlns:a16="http://schemas.microsoft.com/office/drawing/2014/main" xmlns:p15="http://schemas.microsoft.com/office/powerpoint/2012/main" xmlns:p14="http://schemas.microsoft.com/office/powerpoint/2010/main" xmlns="" id="{E3745236-5C0F-424B-AD12-C60034A1D78D}"/>
              </a:ext>
            </a:extLst>
          </p:cNvPr>
          <p:cNvSpPr>
            <a:spLocks noGrp="1"/>
          </p:cNvSpPr>
          <p:nvPr>
            <p:ph type="title"/>
          </p:nvPr>
        </p:nvSpPr>
        <p:spPr>
          <a:xfrm>
            <a:off x="436353" y="764790"/>
            <a:ext cx="7516519" cy="598930"/>
          </a:xfrm>
          <a:prstGeom prst="rect">
            <a:avLst/>
          </a:prstGeom>
        </p:spPr>
        <p:txBody>
          <a:bodyPr/>
          <a:lstStyle>
            <a:lvl1pPr>
              <a:defRPr sz="32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21972405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Attorney Bio">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xmlns:p15="http://schemas.microsoft.com/office/powerpoint/2012/main" xmlns:p14="http://schemas.microsoft.com/office/powerpoint/2010/main" xmlns="" id="{B78A89BA-0E2F-654C-AEA6-60B0D8CD9BAC}"/>
              </a:ext>
            </a:extLst>
          </p:cNvPr>
          <p:cNvCxnSpPr/>
          <p:nvPr userDrawn="1"/>
        </p:nvCxnSpPr>
        <p:spPr>
          <a:xfrm>
            <a:off x="0" y="2475979"/>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xmlns:p15="http://schemas.microsoft.com/office/powerpoint/2012/main" xmlns:p14="http://schemas.microsoft.com/office/powerpoint/2010/main" xmlns="" id="{F0573194-A419-0E46-9EF8-AF43A65DF2F2}"/>
              </a:ext>
            </a:extLst>
          </p:cNvPr>
          <p:cNvPicPr>
            <a:picLocks noChangeAspect="1"/>
          </p:cNvPicPr>
          <p:nvPr userDrawn="1"/>
        </p:nvPicPr>
        <p:blipFill>
          <a:blip r:embed="rId2"/>
          <a:stretch>
            <a:fillRect/>
          </a:stretch>
        </p:blipFill>
        <p:spPr>
          <a:xfrm>
            <a:off x="276931" y="552412"/>
            <a:ext cx="2809330" cy="950215"/>
          </a:xfrm>
          <a:prstGeom prst="rect">
            <a:avLst/>
          </a:prstGeom>
        </p:spPr>
      </p:pic>
      <p:sp>
        <p:nvSpPr>
          <p:cNvPr id="5" name="Title 1">
            <a:extLst>
              <a:ext uri="{FF2B5EF4-FFF2-40B4-BE49-F238E27FC236}">
                <a16:creationId xmlns:a16="http://schemas.microsoft.com/office/drawing/2014/main" xmlns:p15="http://schemas.microsoft.com/office/powerpoint/2012/main" xmlns:p14="http://schemas.microsoft.com/office/powerpoint/2010/main" xmlns="" id="{264BD476-2C46-544C-99E5-6B8298D05F63}"/>
              </a:ext>
            </a:extLst>
          </p:cNvPr>
          <p:cNvSpPr>
            <a:spLocks noGrp="1"/>
          </p:cNvSpPr>
          <p:nvPr>
            <p:ph type="title"/>
          </p:nvPr>
        </p:nvSpPr>
        <p:spPr>
          <a:xfrm>
            <a:off x="448386" y="1896858"/>
            <a:ext cx="6015856"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6" name="Text Placeholder 3">
            <a:extLst>
              <a:ext uri="{FF2B5EF4-FFF2-40B4-BE49-F238E27FC236}">
                <a16:creationId xmlns:a16="http://schemas.microsoft.com/office/drawing/2014/main" xmlns:p15="http://schemas.microsoft.com/office/powerpoint/2012/main" xmlns:p14="http://schemas.microsoft.com/office/powerpoint/2010/main" xmlns="" id="{5C7FCF47-AA1B-1C47-81BF-B6694752C0F2}"/>
              </a:ext>
            </a:extLst>
          </p:cNvPr>
          <p:cNvSpPr>
            <a:spLocks noGrp="1"/>
          </p:cNvSpPr>
          <p:nvPr>
            <p:ph type="body" sz="quarter" idx="11"/>
          </p:nvPr>
        </p:nvSpPr>
        <p:spPr>
          <a:xfrm>
            <a:off x="488962" y="2890019"/>
            <a:ext cx="5975279" cy="3415569"/>
          </a:xfrm>
        </p:spPr>
        <p:txBody>
          <a:bodyPr/>
          <a:lstStyle>
            <a:lvl1pPr marL="285750" indent="-285750">
              <a:buFont typeface="Arial" panose="020B0604020202020204" pitchFamily="34" charset="0"/>
              <a:buChar char="•"/>
              <a:defRPr sz="18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xmlns:p15="http://schemas.microsoft.com/office/powerpoint/2012/main" xmlns:p14="http://schemas.microsoft.com/office/powerpoint/2010/main" xmlns="" id="{BBD489BD-3096-0842-8A8C-DE04837FC8D5}"/>
              </a:ext>
            </a:extLst>
          </p:cNvPr>
          <p:cNvSpPr>
            <a:spLocks noGrp="1"/>
          </p:cNvSpPr>
          <p:nvPr>
            <p:ph type="pic" sz="quarter" idx="12"/>
          </p:nvPr>
        </p:nvSpPr>
        <p:spPr>
          <a:xfrm>
            <a:off x="7286625" y="0"/>
            <a:ext cx="4905375" cy="6867525"/>
          </a:xfrm>
        </p:spPr>
        <p:txBody>
          <a:bodyPr/>
          <a:lstStyle>
            <a:lvl1pPr marL="0" indent="0">
              <a:buNone/>
              <a:defRPr/>
            </a:lvl1pPr>
          </a:lstStyle>
          <a:p>
            <a:endParaRPr lang="en-US"/>
          </a:p>
          <a:p>
            <a:endParaRPr lang="en-US"/>
          </a:p>
          <a:p>
            <a:endParaRPr lang="en-US"/>
          </a:p>
          <a:p>
            <a:endParaRPr lang="en-US"/>
          </a:p>
          <a:p>
            <a:endParaRPr lang="en-US"/>
          </a:p>
          <a:p>
            <a:r>
              <a:rPr lang="en-US"/>
              <a:t>Attorney headshot here</a:t>
            </a:r>
          </a:p>
        </p:txBody>
      </p:sp>
    </p:spTree>
    <p:extLst>
      <p:ext uri="{BB962C8B-B14F-4D97-AF65-F5344CB8AC3E}">
        <p14:creationId xmlns:p14="http://schemas.microsoft.com/office/powerpoint/2010/main" val="3579169605"/>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pic>
        <p:nvPicPr>
          <p:cNvPr id="3" name="Picture 2" descr="A picture containing device, fan&#10;&#10;Description automatically generated">
            <a:extLst>
              <a:ext uri="{FF2B5EF4-FFF2-40B4-BE49-F238E27FC236}">
                <a16:creationId xmlns:a16="http://schemas.microsoft.com/office/drawing/2014/main" xmlns:p15="http://schemas.microsoft.com/office/powerpoint/2012/main" xmlns:p14="http://schemas.microsoft.com/office/powerpoint/2010/main" xmlns="" id="{53319B4C-89ED-2544-9973-6A5466145982}"/>
              </a:ext>
            </a:extLst>
          </p:cNvPr>
          <p:cNvPicPr>
            <a:picLocks noChangeAspect="1"/>
          </p:cNvPicPr>
          <p:nvPr userDrawn="1"/>
        </p:nvPicPr>
        <p:blipFill>
          <a:blip r:embed="rId2"/>
          <a:srcRect r="32052" b="26772"/>
          <a:stretch>
            <a:fillRect/>
          </a:stretch>
        </p:blipFill>
        <p:spPr>
          <a:xfrm>
            <a:off x="8694919" y="283228"/>
            <a:ext cx="3497082" cy="6574772"/>
          </a:xfrm>
          <a:prstGeom prst="rect">
            <a:avLst/>
          </a:prstGeom>
        </p:spPr>
      </p:pic>
      <p:cxnSp>
        <p:nvCxnSpPr>
          <p:cNvPr id="4" name="Straight Connector 3">
            <a:extLst>
              <a:ext uri="{FF2B5EF4-FFF2-40B4-BE49-F238E27FC236}">
                <a16:creationId xmlns:a16="http://schemas.microsoft.com/office/drawing/2014/main" xmlns:p15="http://schemas.microsoft.com/office/powerpoint/2012/main" xmlns:p14="http://schemas.microsoft.com/office/powerpoint/2010/main" xmlns="" id="{D2C77860-16F6-5649-A846-F878B66E5D57}"/>
              </a:ext>
            </a:extLst>
          </p:cNvPr>
          <p:cNvCxnSpPr/>
          <p:nvPr userDrawn="1"/>
        </p:nvCxnSpPr>
        <p:spPr>
          <a:xfrm>
            <a:off x="0" y="2475979"/>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xmlns:p15="http://schemas.microsoft.com/office/powerpoint/2012/main" xmlns:p14="http://schemas.microsoft.com/office/powerpoint/2010/main" xmlns="" id="{AB40E48A-612D-904F-99AE-69668EA3D1B7}"/>
              </a:ext>
            </a:extLst>
          </p:cNvPr>
          <p:cNvSpPr>
            <a:spLocks noGrp="1"/>
          </p:cNvSpPr>
          <p:nvPr>
            <p:ph type="body" sz="quarter" idx="11"/>
          </p:nvPr>
        </p:nvSpPr>
        <p:spPr>
          <a:xfrm>
            <a:off x="1336001" y="2994343"/>
            <a:ext cx="4709506" cy="43465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6" name="Text Placeholder 3">
            <a:extLst>
              <a:ext uri="{FF2B5EF4-FFF2-40B4-BE49-F238E27FC236}">
                <a16:creationId xmlns:a16="http://schemas.microsoft.com/office/drawing/2014/main" xmlns:p15="http://schemas.microsoft.com/office/powerpoint/2012/main" xmlns:p14="http://schemas.microsoft.com/office/powerpoint/2010/main" xmlns="" id="{8F02A988-0EB2-AF48-960E-113773F2217D}"/>
              </a:ext>
            </a:extLst>
          </p:cNvPr>
          <p:cNvSpPr>
            <a:spLocks noGrp="1"/>
          </p:cNvSpPr>
          <p:nvPr>
            <p:ph type="body" sz="quarter" idx="12"/>
          </p:nvPr>
        </p:nvSpPr>
        <p:spPr>
          <a:xfrm>
            <a:off x="2604731" y="3843973"/>
            <a:ext cx="4709506" cy="43465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7" name="TextBox 6">
            <a:extLst>
              <a:ext uri="{FF2B5EF4-FFF2-40B4-BE49-F238E27FC236}">
                <a16:creationId xmlns:a16="http://schemas.microsoft.com/office/drawing/2014/main" xmlns:p15="http://schemas.microsoft.com/office/powerpoint/2012/main" xmlns:p14="http://schemas.microsoft.com/office/powerpoint/2010/main" xmlns="" id="{017E0029-A2D7-B643-9996-E08BAE50893C}"/>
              </a:ext>
            </a:extLst>
          </p:cNvPr>
          <p:cNvSpPr txBox="1"/>
          <p:nvPr userDrawn="1"/>
        </p:nvSpPr>
        <p:spPr>
          <a:xfrm>
            <a:off x="298873" y="2868613"/>
            <a:ext cx="928468" cy="523220"/>
          </a:xfrm>
          <a:prstGeom prst="rect">
            <a:avLst/>
          </a:prstGeom>
          <a:noFill/>
        </p:spPr>
        <p:txBody>
          <a:bodyPr wrap="square" rtlCol="0">
            <a:spAutoFit/>
          </a:bodyPr>
          <a:lstStyle/>
          <a:p>
            <a:pPr algn="r"/>
            <a:r>
              <a:rPr lang="en-US" sz="2800" b="1">
                <a:latin typeface="Arial Black" panose="020B0604020202020204" pitchFamily="34" charset="0"/>
                <a:cs typeface="Arial Black" panose="020B0604020202020204" pitchFamily="34" charset="0"/>
              </a:rPr>
              <a:t>1</a:t>
            </a:r>
          </a:p>
        </p:txBody>
      </p:sp>
      <p:sp>
        <p:nvSpPr>
          <p:cNvPr id="8" name="TextBox 7">
            <a:extLst>
              <a:ext uri="{FF2B5EF4-FFF2-40B4-BE49-F238E27FC236}">
                <a16:creationId xmlns:a16="http://schemas.microsoft.com/office/drawing/2014/main" xmlns:p15="http://schemas.microsoft.com/office/powerpoint/2012/main" xmlns:p14="http://schemas.microsoft.com/office/powerpoint/2010/main" xmlns="" id="{C98E2078-9F12-4B46-ADB4-9CADCF5B5CC5}"/>
              </a:ext>
            </a:extLst>
          </p:cNvPr>
          <p:cNvSpPr txBox="1"/>
          <p:nvPr userDrawn="1"/>
        </p:nvSpPr>
        <p:spPr>
          <a:xfrm>
            <a:off x="1581670" y="3718939"/>
            <a:ext cx="928468" cy="523220"/>
          </a:xfrm>
          <a:prstGeom prst="rect">
            <a:avLst/>
          </a:prstGeom>
          <a:noFill/>
        </p:spPr>
        <p:txBody>
          <a:bodyPr wrap="square" rtlCol="0">
            <a:spAutoFit/>
          </a:bodyPr>
          <a:lstStyle/>
          <a:p>
            <a:pPr algn="r"/>
            <a:r>
              <a:rPr lang="en-US" sz="2800" b="1">
                <a:latin typeface="Arial Black" panose="020B0604020202020204" pitchFamily="34" charset="0"/>
                <a:cs typeface="Arial Black" panose="020B0604020202020204" pitchFamily="34" charset="0"/>
              </a:rPr>
              <a:t>2</a:t>
            </a:r>
          </a:p>
        </p:txBody>
      </p:sp>
      <p:sp>
        <p:nvSpPr>
          <p:cNvPr id="9" name="Title 1">
            <a:extLst>
              <a:ext uri="{FF2B5EF4-FFF2-40B4-BE49-F238E27FC236}">
                <a16:creationId xmlns:a16="http://schemas.microsoft.com/office/drawing/2014/main" xmlns:p15="http://schemas.microsoft.com/office/powerpoint/2012/main" xmlns:p14="http://schemas.microsoft.com/office/powerpoint/2010/main" xmlns="" id="{B461138F-1F55-EF41-B8E1-740881DC66E3}"/>
              </a:ext>
            </a:extLst>
          </p:cNvPr>
          <p:cNvSpPr>
            <a:spLocks noGrp="1"/>
          </p:cNvSpPr>
          <p:nvPr>
            <p:ph type="title"/>
          </p:nvPr>
        </p:nvSpPr>
        <p:spPr>
          <a:xfrm>
            <a:off x="236354" y="1896858"/>
            <a:ext cx="6015856"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1213751318"/>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xmlns:p15="http://schemas.microsoft.com/office/powerpoint/2012/main" xmlns:p14="http://schemas.microsoft.com/office/powerpoint/2010/main" xmlns="" id="{F06572B5-409D-0B4D-B6C5-DDF65C759265}"/>
              </a:ext>
            </a:extLst>
          </p:cNvPr>
          <p:cNvPicPr>
            <a:picLocks noChangeAspect="1"/>
          </p:cNvPicPr>
          <p:nvPr userDrawn="1"/>
        </p:nvPicPr>
        <p:blipFill>
          <a:blip r:embed="rId2"/>
          <a:stretch>
            <a:fillRect/>
          </a:stretch>
        </p:blipFill>
        <p:spPr>
          <a:xfrm>
            <a:off x="236354" y="422978"/>
            <a:ext cx="3454400" cy="1168400"/>
          </a:xfrm>
          <a:prstGeom prst="rect">
            <a:avLst/>
          </a:prstGeom>
        </p:spPr>
      </p:pic>
      <p:cxnSp>
        <p:nvCxnSpPr>
          <p:cNvPr id="4" name="Straight Connector 3">
            <a:extLst>
              <a:ext uri="{FF2B5EF4-FFF2-40B4-BE49-F238E27FC236}">
                <a16:creationId xmlns:a16="http://schemas.microsoft.com/office/drawing/2014/main" xmlns:p15="http://schemas.microsoft.com/office/powerpoint/2012/main" xmlns:p14="http://schemas.microsoft.com/office/powerpoint/2010/main" xmlns="" id="{69E0C1B9-A670-0741-B9BC-2BC8614476D5}"/>
              </a:ext>
            </a:extLst>
          </p:cNvPr>
          <p:cNvCxnSpPr/>
          <p:nvPr userDrawn="1"/>
        </p:nvCxnSpPr>
        <p:spPr>
          <a:xfrm>
            <a:off x="0" y="2475979"/>
            <a:ext cx="1277007"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descr="Background pattern&#10;&#10;Description automatically generated">
            <a:extLst>
              <a:ext uri="{FF2B5EF4-FFF2-40B4-BE49-F238E27FC236}">
                <a16:creationId xmlns:a16="http://schemas.microsoft.com/office/drawing/2014/main" xmlns:p15="http://schemas.microsoft.com/office/powerpoint/2012/main" xmlns:p14="http://schemas.microsoft.com/office/powerpoint/2010/main" xmlns="" id="{54637308-E6CF-1143-8845-28BFE3134BDE}"/>
              </a:ext>
            </a:extLst>
          </p:cNvPr>
          <p:cNvPicPr>
            <a:picLocks noChangeAspect="1"/>
          </p:cNvPicPr>
          <p:nvPr userDrawn="1"/>
        </p:nvPicPr>
        <p:blipFill>
          <a:blip r:embed="rId3"/>
          <a:srcRect t="19872" r="18352" b="19872"/>
          <a:stretch>
            <a:fillRect/>
          </a:stretch>
        </p:blipFill>
        <p:spPr>
          <a:xfrm>
            <a:off x="4318780" y="0"/>
            <a:ext cx="7873220" cy="6858000"/>
          </a:xfrm>
          <a:prstGeom prst="rect">
            <a:avLst/>
          </a:prstGeom>
        </p:spPr>
      </p:pic>
      <p:sp>
        <p:nvSpPr>
          <p:cNvPr id="6" name="Text Placeholder 3">
            <a:extLst>
              <a:ext uri="{FF2B5EF4-FFF2-40B4-BE49-F238E27FC236}">
                <a16:creationId xmlns:a16="http://schemas.microsoft.com/office/drawing/2014/main" xmlns:p15="http://schemas.microsoft.com/office/powerpoint/2012/main" xmlns:p14="http://schemas.microsoft.com/office/powerpoint/2010/main" xmlns="" id="{18B1F380-44E6-0947-9085-6949A3D2CFC0}"/>
              </a:ext>
            </a:extLst>
          </p:cNvPr>
          <p:cNvSpPr>
            <a:spLocks noGrp="1"/>
          </p:cNvSpPr>
          <p:nvPr>
            <p:ph type="body" sz="quarter" idx="11"/>
          </p:nvPr>
        </p:nvSpPr>
        <p:spPr>
          <a:xfrm>
            <a:off x="1336001" y="2994343"/>
            <a:ext cx="4709506" cy="43465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7" name="Text Placeholder 3">
            <a:extLst>
              <a:ext uri="{FF2B5EF4-FFF2-40B4-BE49-F238E27FC236}">
                <a16:creationId xmlns:a16="http://schemas.microsoft.com/office/drawing/2014/main" xmlns:p15="http://schemas.microsoft.com/office/powerpoint/2012/main" xmlns:p14="http://schemas.microsoft.com/office/powerpoint/2010/main" xmlns="" id="{92A5BEAB-9FDB-C949-B329-C3237A497798}"/>
              </a:ext>
            </a:extLst>
          </p:cNvPr>
          <p:cNvSpPr>
            <a:spLocks noGrp="1"/>
          </p:cNvSpPr>
          <p:nvPr>
            <p:ph type="body" sz="quarter" idx="12"/>
          </p:nvPr>
        </p:nvSpPr>
        <p:spPr>
          <a:xfrm>
            <a:off x="1336001" y="3889693"/>
            <a:ext cx="4709506" cy="43465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8" name="Text Placeholder 3">
            <a:extLst>
              <a:ext uri="{FF2B5EF4-FFF2-40B4-BE49-F238E27FC236}">
                <a16:creationId xmlns:a16="http://schemas.microsoft.com/office/drawing/2014/main" xmlns:p15="http://schemas.microsoft.com/office/powerpoint/2012/main" xmlns:p14="http://schemas.microsoft.com/office/powerpoint/2010/main" xmlns="" id="{998F31EA-453D-2748-A67E-789C1F7F42CC}"/>
              </a:ext>
            </a:extLst>
          </p:cNvPr>
          <p:cNvSpPr>
            <a:spLocks noGrp="1"/>
          </p:cNvSpPr>
          <p:nvPr>
            <p:ph type="body" sz="quarter" idx="13"/>
          </p:nvPr>
        </p:nvSpPr>
        <p:spPr>
          <a:xfrm>
            <a:off x="1336001" y="4853464"/>
            <a:ext cx="4709506" cy="43465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9" name="TextBox 8">
            <a:extLst>
              <a:ext uri="{FF2B5EF4-FFF2-40B4-BE49-F238E27FC236}">
                <a16:creationId xmlns:a16="http://schemas.microsoft.com/office/drawing/2014/main" xmlns:p15="http://schemas.microsoft.com/office/powerpoint/2012/main" xmlns:p14="http://schemas.microsoft.com/office/powerpoint/2010/main" xmlns="" id="{11F38BF6-0CFF-AD46-B118-13EB3ABFDE30}"/>
              </a:ext>
            </a:extLst>
          </p:cNvPr>
          <p:cNvSpPr txBox="1"/>
          <p:nvPr userDrawn="1"/>
        </p:nvSpPr>
        <p:spPr>
          <a:xfrm>
            <a:off x="298873" y="2868613"/>
            <a:ext cx="928468" cy="523220"/>
          </a:xfrm>
          <a:prstGeom prst="rect">
            <a:avLst/>
          </a:prstGeom>
          <a:noFill/>
        </p:spPr>
        <p:txBody>
          <a:bodyPr wrap="square" rtlCol="0">
            <a:spAutoFit/>
          </a:bodyPr>
          <a:lstStyle/>
          <a:p>
            <a:pPr algn="r"/>
            <a:r>
              <a:rPr lang="en-US" sz="2800" b="1">
                <a:latin typeface="Arial Black" panose="020B0604020202020204" pitchFamily="34" charset="0"/>
                <a:cs typeface="Arial Black" panose="020B0604020202020204" pitchFamily="34" charset="0"/>
              </a:rPr>
              <a:t>1</a:t>
            </a:r>
          </a:p>
        </p:txBody>
      </p:sp>
      <p:sp>
        <p:nvSpPr>
          <p:cNvPr id="10" name="TextBox 9">
            <a:extLst>
              <a:ext uri="{FF2B5EF4-FFF2-40B4-BE49-F238E27FC236}">
                <a16:creationId xmlns:a16="http://schemas.microsoft.com/office/drawing/2014/main" xmlns:p15="http://schemas.microsoft.com/office/powerpoint/2012/main" xmlns:p14="http://schemas.microsoft.com/office/powerpoint/2010/main" xmlns="" id="{4F1FA246-A824-1441-B6B0-1888A4E4E5BF}"/>
              </a:ext>
            </a:extLst>
          </p:cNvPr>
          <p:cNvSpPr txBox="1"/>
          <p:nvPr userDrawn="1"/>
        </p:nvSpPr>
        <p:spPr>
          <a:xfrm>
            <a:off x="312940" y="3764659"/>
            <a:ext cx="928468" cy="523220"/>
          </a:xfrm>
          <a:prstGeom prst="rect">
            <a:avLst/>
          </a:prstGeom>
          <a:noFill/>
        </p:spPr>
        <p:txBody>
          <a:bodyPr wrap="square" rtlCol="0">
            <a:spAutoFit/>
          </a:bodyPr>
          <a:lstStyle/>
          <a:p>
            <a:pPr algn="r"/>
            <a:r>
              <a:rPr lang="en-US" sz="2800" b="1">
                <a:latin typeface="Arial Black" panose="020B0604020202020204" pitchFamily="34" charset="0"/>
                <a:cs typeface="Arial Black" panose="020B0604020202020204" pitchFamily="34" charset="0"/>
              </a:rPr>
              <a:t>2</a:t>
            </a:r>
          </a:p>
        </p:txBody>
      </p:sp>
      <p:sp>
        <p:nvSpPr>
          <p:cNvPr id="11" name="TextBox 10">
            <a:extLst>
              <a:ext uri="{FF2B5EF4-FFF2-40B4-BE49-F238E27FC236}">
                <a16:creationId xmlns:a16="http://schemas.microsoft.com/office/drawing/2014/main" xmlns:p15="http://schemas.microsoft.com/office/powerpoint/2012/main" xmlns:p14="http://schemas.microsoft.com/office/powerpoint/2010/main" xmlns="" id="{3EE72978-A257-8F4C-B4DF-C7B7EDA9E742}"/>
              </a:ext>
            </a:extLst>
          </p:cNvPr>
          <p:cNvSpPr txBox="1"/>
          <p:nvPr userDrawn="1"/>
        </p:nvSpPr>
        <p:spPr>
          <a:xfrm>
            <a:off x="312940" y="4729285"/>
            <a:ext cx="928468" cy="523220"/>
          </a:xfrm>
          <a:prstGeom prst="rect">
            <a:avLst/>
          </a:prstGeom>
          <a:noFill/>
        </p:spPr>
        <p:txBody>
          <a:bodyPr wrap="square" rtlCol="0">
            <a:spAutoFit/>
          </a:bodyPr>
          <a:lstStyle/>
          <a:p>
            <a:pPr algn="r"/>
            <a:r>
              <a:rPr lang="en-US" sz="2800" b="1">
                <a:latin typeface="Arial Black" panose="020B0604020202020204" pitchFamily="34" charset="0"/>
                <a:cs typeface="Arial Black" panose="020B0604020202020204" pitchFamily="34" charset="0"/>
              </a:rPr>
              <a:t>3</a:t>
            </a:r>
          </a:p>
        </p:txBody>
      </p:sp>
      <p:sp>
        <p:nvSpPr>
          <p:cNvPr id="2" name="Title 1">
            <a:extLst>
              <a:ext uri="{FF2B5EF4-FFF2-40B4-BE49-F238E27FC236}">
                <a16:creationId xmlns:a16="http://schemas.microsoft.com/office/drawing/2014/main" xmlns:p15="http://schemas.microsoft.com/office/powerpoint/2012/main" xmlns:p14="http://schemas.microsoft.com/office/powerpoint/2010/main" xmlns="" id="{51C8324E-FF94-CB48-88EB-71F4269B9EF8}"/>
              </a:ext>
            </a:extLst>
          </p:cNvPr>
          <p:cNvSpPr>
            <a:spLocks noGrp="1"/>
          </p:cNvSpPr>
          <p:nvPr>
            <p:ph type="title"/>
          </p:nvPr>
        </p:nvSpPr>
        <p:spPr>
          <a:xfrm>
            <a:off x="236354" y="1896858"/>
            <a:ext cx="6015856"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76994592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xmlns:p15="http://schemas.microsoft.com/office/powerpoint/2012/main" xmlns:p14="http://schemas.microsoft.com/office/powerpoint/2010/main" xmlns="" id="{FEB52BAC-D4F6-AD49-8832-8DD69D27FE52}"/>
              </a:ext>
            </a:extLst>
          </p:cNvPr>
          <p:cNvPicPr>
            <a:picLocks noChangeAspect="1"/>
          </p:cNvPicPr>
          <p:nvPr userDrawn="1"/>
        </p:nvPicPr>
        <p:blipFill>
          <a:blip r:embed="rId2"/>
          <a:srcRect l="35431" t="11905" b="16316"/>
          <a:stretch>
            <a:fillRect/>
          </a:stretch>
        </p:blipFill>
        <p:spPr>
          <a:xfrm>
            <a:off x="0" y="0"/>
            <a:ext cx="5018612" cy="6858000"/>
          </a:xfrm>
          <a:prstGeom prst="rect">
            <a:avLst/>
          </a:prstGeom>
        </p:spPr>
      </p:pic>
      <p:cxnSp>
        <p:nvCxnSpPr>
          <p:cNvPr id="4" name="Straight Connector 3">
            <a:extLst>
              <a:ext uri="{FF2B5EF4-FFF2-40B4-BE49-F238E27FC236}">
                <a16:creationId xmlns:a16="http://schemas.microsoft.com/office/drawing/2014/main" xmlns:p15="http://schemas.microsoft.com/office/powerpoint/2012/main" xmlns:p14="http://schemas.microsoft.com/office/powerpoint/2010/main" xmlns="" id="{17546D15-4686-894E-9189-FC5E47076529}"/>
              </a:ext>
            </a:extLst>
          </p:cNvPr>
          <p:cNvCxnSpPr/>
          <p:nvPr userDrawn="1"/>
        </p:nvCxnSpPr>
        <p:spPr>
          <a:xfrm>
            <a:off x="6273800" y="3080727"/>
            <a:ext cx="603008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3">
            <a:extLst>
              <a:ext uri="{FF2B5EF4-FFF2-40B4-BE49-F238E27FC236}">
                <a16:creationId xmlns:a16="http://schemas.microsoft.com/office/drawing/2014/main" xmlns:p15="http://schemas.microsoft.com/office/powerpoint/2012/main" xmlns:p14="http://schemas.microsoft.com/office/powerpoint/2010/main" xmlns="" id="{BD1F8B2E-6F08-6645-A7EC-05D9754FB2E2}"/>
              </a:ext>
            </a:extLst>
          </p:cNvPr>
          <p:cNvSpPr>
            <a:spLocks noGrp="1"/>
          </p:cNvSpPr>
          <p:nvPr>
            <p:ph type="body" sz="quarter" idx="11"/>
          </p:nvPr>
        </p:nvSpPr>
        <p:spPr>
          <a:xfrm>
            <a:off x="5116964" y="3445684"/>
            <a:ext cx="6404476" cy="2269511"/>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7" name="Title 1">
            <a:extLst>
              <a:ext uri="{FF2B5EF4-FFF2-40B4-BE49-F238E27FC236}">
                <a16:creationId xmlns:a16="http://schemas.microsoft.com/office/drawing/2014/main" xmlns:p15="http://schemas.microsoft.com/office/powerpoint/2012/main" xmlns:p14="http://schemas.microsoft.com/office/powerpoint/2010/main" xmlns="" id="{4E04977D-A329-984D-856B-A05FCA269F12}"/>
              </a:ext>
            </a:extLst>
          </p:cNvPr>
          <p:cNvSpPr>
            <a:spLocks noGrp="1"/>
          </p:cNvSpPr>
          <p:nvPr>
            <p:ph type="title"/>
          </p:nvPr>
        </p:nvSpPr>
        <p:spPr>
          <a:xfrm>
            <a:off x="5116964" y="2532732"/>
            <a:ext cx="6015856"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969458040"/>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xmlns:p15="http://schemas.microsoft.com/office/powerpoint/2012/main" xmlns:p14="http://schemas.microsoft.com/office/powerpoint/2010/main" xmlns="" id="{36F6864E-A745-CA49-ACAE-3767C87A1385}"/>
              </a:ext>
            </a:extLst>
          </p:cNvPr>
          <p:cNvPicPr>
            <a:picLocks noChangeAspect="1"/>
          </p:cNvPicPr>
          <p:nvPr userDrawn="1"/>
        </p:nvPicPr>
        <p:blipFill>
          <a:blip r:embed="rId2"/>
          <a:stretch>
            <a:fillRect/>
          </a:stretch>
        </p:blipFill>
        <p:spPr>
          <a:xfrm>
            <a:off x="348142" y="6374300"/>
            <a:ext cx="1038941" cy="155664"/>
          </a:xfrm>
          <a:prstGeom prst="rect">
            <a:avLst/>
          </a:prstGeom>
        </p:spPr>
      </p:pic>
      <p:pic>
        <p:nvPicPr>
          <p:cNvPr id="4" name="Picture 3" descr="Background pattern&#10;&#10;Description automatically generated">
            <a:extLst>
              <a:ext uri="{FF2B5EF4-FFF2-40B4-BE49-F238E27FC236}">
                <a16:creationId xmlns:a16="http://schemas.microsoft.com/office/drawing/2014/main" xmlns:p15="http://schemas.microsoft.com/office/powerpoint/2012/main" xmlns:p14="http://schemas.microsoft.com/office/powerpoint/2010/main" xmlns="" id="{A7F9E85B-C02E-2E43-8D14-4CC666234C57}"/>
              </a:ext>
            </a:extLst>
          </p:cNvPr>
          <p:cNvPicPr>
            <a:picLocks noChangeAspect="1"/>
          </p:cNvPicPr>
          <p:nvPr userDrawn="1"/>
        </p:nvPicPr>
        <p:blipFill>
          <a:blip r:embed="rId3"/>
          <a:srcRect r="50000" b="81936"/>
          <a:stretch>
            <a:fillRect/>
          </a:stretch>
        </p:blipFill>
        <p:spPr>
          <a:xfrm>
            <a:off x="8259205" y="4379327"/>
            <a:ext cx="3932795" cy="2478674"/>
          </a:xfrm>
          <a:prstGeom prst="rect">
            <a:avLst/>
          </a:prstGeom>
        </p:spPr>
      </p:pic>
      <p:cxnSp>
        <p:nvCxnSpPr>
          <p:cNvPr id="9" name="Straight Connector 8">
            <a:extLst>
              <a:ext uri="{FF2B5EF4-FFF2-40B4-BE49-F238E27FC236}">
                <a16:creationId xmlns:a16="http://schemas.microsoft.com/office/drawing/2014/main" xmlns:p15="http://schemas.microsoft.com/office/powerpoint/2012/main" xmlns:p14="http://schemas.microsoft.com/office/powerpoint/2010/main" xmlns="" id="{A0FBAB2B-2DA9-5749-A9F5-1B7425112A3E}"/>
              </a:ext>
            </a:extLst>
          </p:cNvPr>
          <p:cNvCxnSpPr/>
          <p:nvPr userDrawn="1"/>
        </p:nvCxnSpPr>
        <p:spPr>
          <a:xfrm flipH="1">
            <a:off x="4242457" y="2810047"/>
            <a:ext cx="0" cy="120032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p15="http://schemas.microsoft.com/office/powerpoint/2012/main" xmlns:p14="http://schemas.microsoft.com/office/powerpoint/2010/main" xmlns="" id="{5781A863-ED1C-8244-8F77-E730511DDEB8}"/>
              </a:ext>
            </a:extLst>
          </p:cNvPr>
          <p:cNvCxnSpPr/>
          <p:nvPr userDrawn="1"/>
        </p:nvCxnSpPr>
        <p:spPr>
          <a:xfrm flipH="1">
            <a:off x="7915297" y="2797855"/>
            <a:ext cx="0" cy="120032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xmlns:p15="http://schemas.microsoft.com/office/powerpoint/2012/main" xmlns:p14="http://schemas.microsoft.com/office/powerpoint/2010/main" xmlns="" id="{99A34227-8193-B94C-890F-7EA72358D94D}"/>
              </a:ext>
            </a:extLst>
          </p:cNvPr>
          <p:cNvSpPr>
            <a:spLocks noGrp="1"/>
          </p:cNvSpPr>
          <p:nvPr>
            <p:ph type="title"/>
          </p:nvPr>
        </p:nvSpPr>
        <p:spPr>
          <a:xfrm>
            <a:off x="951765" y="1762749"/>
            <a:ext cx="6015856" cy="598930"/>
          </a:xfrm>
          <a:prstGeom prst="rect">
            <a:avLst/>
          </a:prstGeom>
        </p:spPr>
        <p:txBody>
          <a:bodyPr/>
          <a:lstStyle>
            <a:lvl1pPr>
              <a:defRPr sz="2800" b="1" i="0">
                <a:latin typeface="Arial Black" panose="020B0604020202020204" pitchFamily="34" charset="0"/>
                <a:cs typeface="Arial Black" panose="020B0604020202020204" pitchFamily="34" charset="0"/>
              </a:defRPr>
            </a:lvl1pPr>
          </a:lstStyle>
          <a:p>
            <a:r>
              <a:rPr lang="en-US"/>
              <a:t>Click to edit Master title style</a:t>
            </a:r>
          </a:p>
        </p:txBody>
      </p:sp>
      <p:sp>
        <p:nvSpPr>
          <p:cNvPr id="12" name="Text Placeholder 3">
            <a:extLst>
              <a:ext uri="{FF2B5EF4-FFF2-40B4-BE49-F238E27FC236}">
                <a16:creationId xmlns:a16="http://schemas.microsoft.com/office/drawing/2014/main" xmlns:p15="http://schemas.microsoft.com/office/powerpoint/2012/main" xmlns:p14="http://schemas.microsoft.com/office/powerpoint/2010/main" xmlns="" id="{EA5A78D2-D36F-DA45-AB0F-769EB06B09B9}"/>
              </a:ext>
            </a:extLst>
          </p:cNvPr>
          <p:cNvSpPr>
            <a:spLocks noGrp="1"/>
          </p:cNvSpPr>
          <p:nvPr>
            <p:ph type="body" sz="quarter" idx="11"/>
          </p:nvPr>
        </p:nvSpPr>
        <p:spPr>
          <a:xfrm>
            <a:off x="1158749" y="2857343"/>
            <a:ext cx="2658872" cy="38877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13" name="Text Placeholder 3">
            <a:extLst>
              <a:ext uri="{FF2B5EF4-FFF2-40B4-BE49-F238E27FC236}">
                <a16:creationId xmlns:a16="http://schemas.microsoft.com/office/drawing/2014/main" xmlns:p15="http://schemas.microsoft.com/office/powerpoint/2012/main" xmlns:p14="http://schemas.microsoft.com/office/powerpoint/2010/main" xmlns="" id="{295A4B36-AB3B-2B4C-AA32-96C55B0C3C47}"/>
              </a:ext>
            </a:extLst>
          </p:cNvPr>
          <p:cNvSpPr>
            <a:spLocks noGrp="1"/>
          </p:cNvSpPr>
          <p:nvPr>
            <p:ph type="body" sz="quarter" idx="12"/>
          </p:nvPr>
        </p:nvSpPr>
        <p:spPr>
          <a:xfrm>
            <a:off x="4766563" y="2860996"/>
            <a:ext cx="2658872" cy="38877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
        <p:nvSpPr>
          <p:cNvPr id="14" name="Text Placeholder 3">
            <a:extLst>
              <a:ext uri="{FF2B5EF4-FFF2-40B4-BE49-F238E27FC236}">
                <a16:creationId xmlns:a16="http://schemas.microsoft.com/office/drawing/2014/main" xmlns:p15="http://schemas.microsoft.com/office/powerpoint/2012/main" xmlns:p14="http://schemas.microsoft.com/office/powerpoint/2010/main" xmlns="" id="{1CA5CA53-697B-234F-9694-85C30838AE2D}"/>
              </a:ext>
            </a:extLst>
          </p:cNvPr>
          <p:cNvSpPr>
            <a:spLocks noGrp="1"/>
          </p:cNvSpPr>
          <p:nvPr>
            <p:ph type="body" sz="quarter" idx="13"/>
          </p:nvPr>
        </p:nvSpPr>
        <p:spPr>
          <a:xfrm>
            <a:off x="8374379" y="2857343"/>
            <a:ext cx="2658872" cy="388777"/>
          </a:xfrm>
        </p:spPr>
        <p:txBody>
          <a:bodyPr>
            <a:normAutofit/>
          </a:bodyPr>
          <a:lstStyle>
            <a:lvl1pPr marL="0" indent="0">
              <a:buNone/>
              <a:defRPr sz="1400"/>
            </a:lvl1pPr>
            <a:lvl2pPr>
              <a:defRPr sz="1400"/>
            </a:lvl2pPr>
            <a:lvl3pPr>
              <a:defRPr sz="1400"/>
            </a:lvl3pPr>
            <a:lvl4pPr>
              <a:defRPr sz="1400"/>
            </a:lvl4pPr>
            <a:lvl5pPr>
              <a:defRPr sz="1400"/>
            </a:lvl5pPr>
          </a:lstStyle>
          <a:p>
            <a:pPr lvl="0"/>
            <a:r>
              <a:rPr lang="en-US"/>
              <a:t>Click to edit Master text styles</a:t>
            </a:r>
          </a:p>
        </p:txBody>
      </p:sp>
    </p:spTree>
    <p:extLst>
      <p:ext uri="{BB962C8B-B14F-4D97-AF65-F5344CB8AC3E}">
        <p14:creationId xmlns:p14="http://schemas.microsoft.com/office/powerpoint/2010/main" val="1791580075"/>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p15="http://schemas.microsoft.com/office/powerpoint/2012/main" xmlns:p14="http://schemas.microsoft.com/office/powerpoint/2010/main" xmlns="" id="{2381D900-C30F-484F-A8CA-D949A0D47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666740"/>
      </p:ext>
    </p:extLst>
  </p:cSld>
  <p:clrMap bg1="lt1" tx1="dk1" bg2="lt2" tx2="dk2" accent1="accent1" accent2="accent2" accent3="accent3" accent4="accent4" accent5="accent5" accent6="accent6" hlink="hlink" folHlink="folHlink"/>
  <p:sldLayoutIdLst>
    <p:sldLayoutId id="2147483695" r:id="rId1"/>
    <p:sldLayoutId id="2147483672" r:id="rId2"/>
    <p:sldLayoutId id="2147483702" r:id="rId3"/>
    <p:sldLayoutId id="2147483705" r:id="rId4"/>
    <p:sldLayoutId id="2147483704" r:id="rId5"/>
    <p:sldLayoutId id="2147483684" r:id="rId6"/>
    <p:sldLayoutId id="2147483699" r:id="rId7"/>
    <p:sldLayoutId id="2147483685" r:id="rId8"/>
    <p:sldLayoutId id="2147483688" r:id="rId9"/>
    <p:sldLayoutId id="2147483690" r:id="rId10"/>
    <p:sldLayoutId id="2147483691" r:id="rId11"/>
    <p:sldLayoutId id="2147483692" r:id="rId12"/>
    <p:sldLayoutId id="2147483677" r:id="rId13"/>
    <p:sldLayoutId id="2147483694" r:id="rId14"/>
    <p:sldLayoutId id="2147483706" r:id="rId15"/>
  </p:sldLayoutIdLst>
  <p:transition xmlns:p14="http://schemas.microsoft.com/office/powerpoint/2010/main"/>
  <p:txStyles>
    <p:titleStyle>
      <a:lvl1pPr algn="l" defTabSz="914400" rtl="0" eaLnBrk="1" latinLnBrk="0" hangingPunct="1">
        <a:lnSpc>
          <a:spcPct val="90000"/>
        </a:lnSpc>
        <a:spcBef>
          <a:spcPct val="0"/>
        </a:spcBef>
        <a:buNone/>
        <a:defRPr sz="4400" kern="1200">
          <a:solidFill>
            <a:schemeClr val="tx1"/>
          </a:solidFill>
          <a:latin typeface="Founders Grotesk" panose="020B080303020206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Palatino" pitchFamily="2" charset="77"/>
          <a:ea typeface="Palatino" pitchFamily="2" charset="7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Palatino" pitchFamily="2" charset="77"/>
          <a:ea typeface="Palatino" pitchFamily="2" charset="7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Palatino" pitchFamily="2" charset="77"/>
          <a:ea typeface="Palatino" pitchFamily="2" charset="7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Palatino" pitchFamily="2" charset="77"/>
          <a:ea typeface="Palatino" pitchFamily="2" charset="7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1833"/>
        </a:solidFill>
        <a:effectLst/>
      </p:bgPr>
    </p:bg>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xmlns:p15="http://schemas.microsoft.com/office/powerpoint/2012/main" xmlns:p14="http://schemas.microsoft.com/office/powerpoint/2010/main" xmlns="" id="{D0382829-D4A3-3D40-9989-5FFBCE5D55D8}"/>
              </a:ext>
            </a:extLst>
          </p:cNvPr>
          <p:cNvSpPr>
            <a:spLocks noGrp="1"/>
          </p:cNvSpPr>
          <p:nvPr>
            <p:ph type="body" sz="quarter" idx="10"/>
          </p:nvPr>
        </p:nvSpPr>
        <p:spPr>
          <a:xfrm>
            <a:off x="3422711" y="6216416"/>
            <a:ext cx="3724047" cy="473142"/>
          </a:xfrm>
        </p:spPr>
        <p:txBody>
          <a:bodyPr>
            <a:normAutofit/>
          </a:bodyPr>
          <a:lstStyle/>
          <a:p>
            <a:r>
              <a:rPr lang="en-US" sz="2000"/>
              <a:t>September 14, 2023</a:t>
            </a:r>
          </a:p>
        </p:txBody>
      </p:sp>
      <p:sp>
        <p:nvSpPr>
          <p:cNvPr id="18" name="Text Placeholder 17">
            <a:extLst>
              <a:ext uri="{FF2B5EF4-FFF2-40B4-BE49-F238E27FC236}">
                <a16:creationId xmlns:a16="http://schemas.microsoft.com/office/drawing/2014/main" xmlns:p15="http://schemas.microsoft.com/office/powerpoint/2012/main" xmlns:p14="http://schemas.microsoft.com/office/powerpoint/2010/main" xmlns="" id="{EA46969B-8404-D946-B243-890FD0F42369}"/>
              </a:ext>
            </a:extLst>
          </p:cNvPr>
          <p:cNvSpPr>
            <a:spLocks noGrp="1"/>
          </p:cNvSpPr>
          <p:nvPr>
            <p:ph type="body" sz="quarter" idx="11"/>
          </p:nvPr>
        </p:nvSpPr>
        <p:spPr>
          <a:xfrm>
            <a:off x="3422712" y="4244567"/>
            <a:ext cx="6936477" cy="1614812"/>
          </a:xfrm>
        </p:spPr>
        <p:txBody>
          <a:bodyPr/>
          <a:lstStyle/>
          <a:p>
            <a:r>
              <a:rPr lang="en-US" sz="5400"/>
              <a:t>Contracting with Public Boards</a:t>
            </a:r>
          </a:p>
        </p:txBody>
      </p:sp>
      <p:sp>
        <p:nvSpPr>
          <p:cNvPr id="19" name="Text Placeholder 18">
            <a:extLst>
              <a:ext uri="{FF2B5EF4-FFF2-40B4-BE49-F238E27FC236}">
                <a16:creationId xmlns:a16="http://schemas.microsoft.com/office/drawing/2014/main" xmlns:p15="http://schemas.microsoft.com/office/powerpoint/2012/main" xmlns:p14="http://schemas.microsoft.com/office/powerpoint/2010/main" xmlns="" id="{D269D3F3-F196-284C-9544-E347CF5D5F99}"/>
              </a:ext>
            </a:extLst>
          </p:cNvPr>
          <p:cNvSpPr>
            <a:spLocks noGrp="1"/>
          </p:cNvSpPr>
          <p:nvPr>
            <p:ph type="body" sz="quarter" idx="12"/>
          </p:nvPr>
        </p:nvSpPr>
        <p:spPr>
          <a:xfrm>
            <a:off x="3422711" y="3727465"/>
            <a:ext cx="5408468" cy="350837"/>
          </a:xfrm>
        </p:spPr>
        <p:txBody>
          <a:bodyPr/>
          <a:lstStyle/>
          <a:p>
            <a:r>
              <a:rPr lang="en-US" sz="2000"/>
              <a:t>MASBO Fall Meeting </a:t>
            </a:r>
          </a:p>
        </p:txBody>
      </p:sp>
    </p:spTree>
    <p:extLst>
      <p:ext uri="{BB962C8B-B14F-4D97-AF65-F5344CB8AC3E}">
        <p14:creationId xmlns:p14="http://schemas.microsoft.com/office/powerpoint/2010/main" val="3700554190"/>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823AEAC7-632B-45D0-9D0D-91B0556423EC}"/>
              </a:ext>
            </a:extLst>
          </p:cNvPr>
          <p:cNvSpPr>
            <a:spLocks noGrp="1"/>
          </p:cNvSpPr>
          <p:nvPr>
            <p:ph type="title"/>
          </p:nvPr>
        </p:nvSpPr>
        <p:spPr>
          <a:xfrm>
            <a:off x="1053785" y="1762749"/>
            <a:ext cx="9267662" cy="598930"/>
          </a:xfrm>
        </p:spPr>
        <p:txBody>
          <a:bodyPr/>
          <a:lstStyle/>
          <a:p>
            <a:r>
              <a:rPr lang="en-US"/>
              <a:t>What needs to be included in the minutes?</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742815ED-348A-4224-9C26-5660EC3135F0}"/>
              </a:ext>
            </a:extLst>
          </p:cNvPr>
          <p:cNvSpPr>
            <a:spLocks noGrp="1"/>
          </p:cNvSpPr>
          <p:nvPr>
            <p:ph type="body" sz="quarter" idx="12"/>
          </p:nvPr>
        </p:nvSpPr>
        <p:spPr/>
        <p:txBody>
          <a:bodyPr>
            <a:noAutofit/>
          </a:body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2400" b="0" i="0" u="none" strike="noStrike" kern="1200" cap="none" spc="0" normalizeH="0" baseline="0" noProof="0">
                <a:ln>
                  <a:noFill/>
                </a:ln>
                <a:solidFill>
                  <a:srgbClr val="001833"/>
                </a:solidFill>
                <a:effectLst/>
                <a:uLnTx/>
                <a:uFillTx/>
                <a:latin typeface="Times New Roman" panose="02020603050405020304" pitchFamily="18" charset="0"/>
                <a:ea typeface="Calibri" panose="020F0502020204030204" pitchFamily="34" charset="0"/>
                <a:cs typeface="+mn-cs"/>
              </a:rPr>
              <a:t>“‘[T]he entire contract need not be placed on the minutes,’ [b]ut ‘enough of the terms and conditions of the contract [must be] contained in the minutes for determination of the liabilities and obligations of the contracting parties without the necessity of resorting to other evidence.’” </a:t>
            </a:r>
          </a:p>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2000" b="0" i="1" u="none" strike="noStrike" kern="1200" cap="none" spc="0" normalizeH="0" baseline="0" noProof="0">
                <a:ln>
                  <a:noFill/>
                </a:ln>
                <a:solidFill>
                  <a:srgbClr val="001833"/>
                </a:solidFill>
                <a:effectLst/>
                <a:uLnTx/>
                <a:uFillTx/>
                <a:latin typeface="Times New Roman" panose="02020603050405020304" pitchFamily="18" charset="0"/>
                <a:ea typeface="Calibri" panose="020F0502020204030204" pitchFamily="34" charset="0"/>
                <a:cs typeface="+mn-cs"/>
              </a:rPr>
              <a:t>Jackson Cnty. v. KPMG, LLP</a:t>
            </a:r>
            <a:r>
              <a:rPr kumimoji="0" lang="en-US" sz="2000" b="0" i="0" u="none" strike="noStrike" kern="1200" cap="none" spc="0" normalizeH="0" baseline="0" noProof="0">
                <a:ln>
                  <a:noFill/>
                </a:ln>
                <a:solidFill>
                  <a:srgbClr val="001833"/>
                </a:solidFill>
                <a:effectLst/>
                <a:uLnTx/>
                <a:uFillTx/>
                <a:latin typeface="Times New Roman" panose="02020603050405020304" pitchFamily="18" charset="0"/>
                <a:ea typeface="Calibri" panose="020F0502020204030204" pitchFamily="34" charset="0"/>
                <a:cs typeface="+mn-cs"/>
              </a:rPr>
              <a:t>, 278 So. 3d 1124 (¶ 11) (Miss. 2019) (quoting </a:t>
            </a:r>
            <a:r>
              <a:rPr kumimoji="0" lang="en-US" sz="2000" b="0" i="1" u="none" strike="noStrike" kern="1200" cap="none" spc="0" normalizeH="0" baseline="0" noProof="0">
                <a:ln>
                  <a:noFill/>
                </a:ln>
                <a:solidFill>
                  <a:srgbClr val="001833"/>
                </a:solidFill>
                <a:effectLst/>
                <a:uLnTx/>
                <a:uFillTx/>
                <a:latin typeface="Times New Roman" panose="02020603050405020304" pitchFamily="18" charset="0"/>
                <a:ea typeface="Calibri" panose="020F0502020204030204" pitchFamily="34" charset="0"/>
                <a:cs typeface="+mn-cs"/>
              </a:rPr>
              <a:t>Wellness, Inc. v. Pearl River County Hosp.</a:t>
            </a:r>
            <a:r>
              <a:rPr kumimoji="0" lang="en-US" sz="2000" b="0" i="0" u="none" strike="noStrike" kern="1200" cap="none" spc="0" normalizeH="0" baseline="0" noProof="0">
                <a:ln>
                  <a:noFill/>
                </a:ln>
                <a:solidFill>
                  <a:srgbClr val="001833"/>
                </a:solidFill>
                <a:effectLst/>
                <a:uLnTx/>
                <a:uFillTx/>
                <a:latin typeface="Times New Roman" panose="02020603050405020304" pitchFamily="18" charset="0"/>
                <a:ea typeface="Calibri" panose="020F0502020204030204" pitchFamily="34" charset="0"/>
                <a:cs typeface="+mn-cs"/>
              </a:rPr>
              <a:t>, 178 So. 3d 1287, 1291 (Miss. 2015)).</a:t>
            </a:r>
            <a:endParaRPr kumimoji="0" lang="en-US" sz="2000" b="0" i="0" u="none" strike="noStrike" kern="1200" cap="none" spc="0" normalizeH="0" baseline="0" noProof="0">
              <a:ln>
                <a:noFill/>
              </a:ln>
              <a:solidFill>
                <a:srgbClr val="001833"/>
              </a:solidFill>
              <a:effectLst/>
              <a:uLnTx/>
              <a:uFillTx/>
              <a:latin typeface="Palatino" pitchFamily="2" charset="77"/>
              <a:cs typeface="+mn-cs"/>
            </a:endParaRPr>
          </a:p>
        </p:txBody>
      </p:sp>
    </p:spTree>
    <p:extLst>
      <p:ext uri="{BB962C8B-B14F-4D97-AF65-F5344CB8AC3E}">
        <p14:creationId xmlns:p14="http://schemas.microsoft.com/office/powerpoint/2010/main" val="2221290880"/>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01322D5D-163F-444E-8088-60F6E394B03B}"/>
              </a:ext>
            </a:extLst>
          </p:cNvPr>
          <p:cNvSpPr>
            <a:spLocks noGrp="1"/>
          </p:cNvSpPr>
          <p:nvPr>
            <p:ph type="title"/>
          </p:nvPr>
        </p:nvSpPr>
        <p:spPr/>
        <p:txBody>
          <a:bodyPr/>
          <a:lstStyle/>
          <a:p>
            <a:r>
              <a:rPr lang="en-US"/>
              <a:t>Minutes Rule – Potential Pitfalls </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BCCE3A80-4D5F-334A-A765-E55B3B485C9E}"/>
              </a:ext>
            </a:extLst>
          </p:cNvPr>
          <p:cNvSpPr>
            <a:spLocks noGrp="1"/>
          </p:cNvSpPr>
          <p:nvPr>
            <p:ph type="body" sz="quarter" idx="12"/>
          </p:nvPr>
        </p:nvSpPr>
        <p:spPr>
          <a:xfrm>
            <a:off x="1053786" y="2361679"/>
            <a:ext cx="10084428" cy="3600710"/>
          </a:xfrm>
        </p:spPr>
        <p:txBody>
          <a:bodyPr>
            <a:normAutofit fontScale="92500" lnSpcReduction="10000"/>
          </a:bodyPr>
          <a:lstStyle/>
          <a:p>
            <a:pPr marL="342900" indent="-342900">
              <a:buFont typeface="Arial" panose="020B0604020202020204" pitchFamily="34" charset="0"/>
              <a:buChar char="•"/>
            </a:pPr>
            <a:r>
              <a:rPr lang="en-US" sz="2400">
                <a:effectLst/>
                <a:latin typeface="Times New Roman" panose="02020603050405020304" pitchFamily="18" charset="0"/>
                <a:ea typeface="Calibri" panose="020F0502020204030204" pitchFamily="34" charset="0"/>
              </a:rPr>
              <a:t>Recent opinions have placed the burden on private parties to ensure that their contracts are properly recorded in board minutes.  </a:t>
            </a:r>
            <a:r>
              <a:rPr lang="en-US" sz="2400" i="1">
                <a:effectLst/>
                <a:latin typeface="Times New Roman" panose="02020603050405020304" pitchFamily="18" charset="0"/>
                <a:ea typeface="Calibri" panose="020F0502020204030204" pitchFamily="34" charset="0"/>
              </a:rPr>
              <a:t>See Lefoldt for Natchez Regional Medical Center Liquidation Trust v. Horne, L.L.P.</a:t>
            </a:r>
            <a:r>
              <a:rPr lang="en-US" sz="2400">
                <a:effectLst/>
                <a:latin typeface="Times New Roman" panose="02020603050405020304" pitchFamily="18" charset="0"/>
                <a:ea typeface="Calibri" panose="020F0502020204030204" pitchFamily="34" charset="0"/>
              </a:rPr>
              <a:t>, 853 F.3d 804, 822 (5th Cir. 2017), </a:t>
            </a:r>
            <a:r>
              <a:rPr lang="en-US" sz="2400" i="1">
                <a:effectLst/>
                <a:latin typeface="Times New Roman" panose="02020603050405020304" pitchFamily="18" charset="0"/>
                <a:ea typeface="Calibri" panose="020F0502020204030204" pitchFamily="34" charset="0"/>
              </a:rPr>
              <a:t>as revised,</a:t>
            </a:r>
            <a:r>
              <a:rPr lang="en-US" sz="2400">
                <a:effectLst/>
                <a:latin typeface="Times New Roman" panose="02020603050405020304" pitchFamily="18" charset="0"/>
                <a:ea typeface="Calibri" panose="020F0502020204030204" pitchFamily="34" charset="0"/>
              </a:rPr>
              <a:t> (Apr. 12, 2017); </a:t>
            </a:r>
            <a:r>
              <a:rPr lang="en-US" sz="2400" i="1">
                <a:effectLst/>
                <a:latin typeface="Times New Roman" panose="02020603050405020304" pitchFamily="18" charset="0"/>
                <a:ea typeface="Calibri" panose="020F0502020204030204" pitchFamily="34" charset="0"/>
              </a:rPr>
              <a:t>Dukes v. City of Lumberton</a:t>
            </a:r>
            <a:r>
              <a:rPr lang="en-US" sz="2400">
                <a:effectLst/>
                <a:latin typeface="Times New Roman" panose="02020603050405020304" pitchFamily="18" charset="0"/>
                <a:ea typeface="Calibri" panose="020F0502020204030204" pitchFamily="34" charset="0"/>
              </a:rPr>
              <a:t>, 2019 WL 1522225, *2 (S.D. Miss. 2019).</a:t>
            </a:r>
          </a:p>
          <a:p>
            <a:pPr marL="342900" indent="-342900">
              <a:buFont typeface="Arial" panose="020B0604020202020204" pitchFamily="34" charset="0"/>
              <a:buChar char="•"/>
            </a:pPr>
            <a:r>
              <a:rPr lang="en-US" sz="2400">
                <a:latin typeface="Times New Roman" panose="02020603050405020304" pitchFamily="18" charset="0"/>
                <a:ea typeface="Calibri" panose="020F0502020204030204" pitchFamily="34" charset="0"/>
              </a:rPr>
              <a:t>The “minutes rule” must be satisfied as to each public board involved.</a:t>
            </a:r>
            <a:r>
              <a:rPr lang="en-US" sz="2400" baseline="30000">
                <a:effectLst/>
                <a:latin typeface="Times New Roman" panose="02020603050405020304" pitchFamily="18" charset="0"/>
                <a:ea typeface="Calibri" panose="020F0502020204030204" pitchFamily="34" charset="0"/>
              </a:rPr>
              <a:t> </a:t>
            </a:r>
            <a:r>
              <a:rPr lang="en-US" sz="2400">
                <a:effectLst/>
                <a:latin typeface="Times New Roman" panose="02020603050405020304" pitchFamily="18" charset="0"/>
                <a:ea typeface="Calibri" panose="020F0502020204030204" pitchFamily="34" charset="0"/>
              </a:rPr>
              <a:t> </a:t>
            </a:r>
            <a:r>
              <a:rPr lang="en-US" sz="2400" i="1">
                <a:effectLst/>
                <a:latin typeface="Times New Roman" panose="02020603050405020304" pitchFamily="18" charset="0"/>
                <a:ea typeface="Calibri" panose="020F0502020204030204" pitchFamily="34" charset="0"/>
              </a:rPr>
              <a:t>See</a:t>
            </a:r>
            <a:r>
              <a:rPr lang="en-US" sz="2400">
                <a:effectLst/>
                <a:latin typeface="Times New Roman" panose="02020603050405020304" pitchFamily="18" charset="0"/>
                <a:ea typeface="Calibri" panose="020F0502020204030204" pitchFamily="34" charset="0"/>
              </a:rPr>
              <a:t> </a:t>
            </a:r>
            <a:r>
              <a:rPr lang="en-US" sz="2400" i="1">
                <a:effectLst/>
                <a:latin typeface="Times New Roman" panose="02020603050405020304" pitchFamily="18" charset="0"/>
                <a:ea typeface="Calibri" panose="020F0502020204030204" pitchFamily="34" charset="0"/>
              </a:rPr>
              <a:t>Singing River MOB, LLC v. Jackson Cnty.</a:t>
            </a:r>
            <a:r>
              <a:rPr lang="en-US" sz="2400">
                <a:effectLst/>
                <a:latin typeface="Times New Roman" panose="02020603050405020304" pitchFamily="18" charset="0"/>
                <a:ea typeface="Calibri" panose="020F0502020204030204" pitchFamily="34" charset="0"/>
              </a:rPr>
              <a:t>, 342 So. 3d 140 (Miss. 2021) (although County Board attached lease to its minutes, it was not spread upon the minutes of the Singing River Health System Board).</a:t>
            </a:r>
          </a:p>
          <a:p>
            <a:pPr marL="342900" indent="-342900">
              <a:buFont typeface="Arial" panose="020B0604020202020204" pitchFamily="34" charset="0"/>
              <a:buChar char="•"/>
            </a:pPr>
            <a:r>
              <a:rPr lang="en-US" sz="2400">
                <a:latin typeface="Times New Roman" panose="02020603050405020304" pitchFamily="18" charset="0"/>
              </a:rPr>
              <a:t>If the prime contract does not satisfy the “minutes rules,” downstream contracts will be invalid as well. </a:t>
            </a:r>
            <a:r>
              <a:rPr kumimoji="0" lang="en-US" sz="2400" b="0" i="1" u="none" strike="noStrike" kern="1200" cap="none" spc="0" normalizeH="0" baseline="0" noProof="0">
                <a:ln>
                  <a:noFill/>
                </a:ln>
                <a:solidFill>
                  <a:srgbClr val="001833"/>
                </a:solidFill>
                <a:effectLst/>
                <a:uLnTx/>
                <a:uFillTx/>
                <a:latin typeface="Times New Roman" panose="02020603050405020304" pitchFamily="18" charset="0"/>
                <a:ea typeface="Calibri" panose="020F0502020204030204" pitchFamily="34" charset="0"/>
                <a:cs typeface="+mn-cs"/>
              </a:rPr>
              <a:t>See</a:t>
            </a:r>
            <a:r>
              <a:rPr kumimoji="0" lang="en-US" sz="2400" b="0" i="0" u="none" strike="noStrike" kern="1200" cap="none" spc="0" normalizeH="0" baseline="0" noProof="0">
                <a:ln>
                  <a:noFill/>
                </a:ln>
                <a:solidFill>
                  <a:srgbClr val="001833"/>
                </a:solidFill>
                <a:effectLst/>
                <a:uLnTx/>
                <a:uFillTx/>
                <a:latin typeface="Times New Roman" panose="02020603050405020304" pitchFamily="18" charset="0"/>
                <a:ea typeface="Calibri" panose="020F0502020204030204" pitchFamily="34" charset="0"/>
                <a:cs typeface="+mn-cs"/>
              </a:rPr>
              <a:t> </a:t>
            </a:r>
            <a:r>
              <a:rPr kumimoji="0" lang="en-US" sz="2400" b="0" i="1" u="none" strike="noStrike" kern="1200" cap="none" spc="0" normalizeH="0" baseline="0" noProof="0">
                <a:ln>
                  <a:noFill/>
                </a:ln>
                <a:solidFill>
                  <a:srgbClr val="001833"/>
                </a:solidFill>
                <a:effectLst/>
                <a:uLnTx/>
                <a:uFillTx/>
                <a:latin typeface="Times New Roman" panose="02020603050405020304" pitchFamily="18" charset="0"/>
                <a:ea typeface="Calibri" panose="020F0502020204030204" pitchFamily="34" charset="0"/>
                <a:cs typeface="+mn-cs"/>
              </a:rPr>
              <a:t>Singing River MOB, LLC v. Jackson Cnty.</a:t>
            </a:r>
            <a:r>
              <a:rPr kumimoji="0" lang="en-US" sz="2400" b="0" i="0" u="none" strike="noStrike" kern="1200" cap="none" spc="0" normalizeH="0" baseline="0" noProof="0">
                <a:ln>
                  <a:noFill/>
                </a:ln>
                <a:solidFill>
                  <a:srgbClr val="001833"/>
                </a:solidFill>
                <a:effectLst/>
                <a:uLnTx/>
                <a:uFillTx/>
                <a:latin typeface="Times New Roman" panose="02020603050405020304" pitchFamily="18" charset="0"/>
                <a:ea typeface="Calibri" panose="020F0502020204030204" pitchFamily="34" charset="0"/>
                <a:cs typeface="+mn-cs"/>
              </a:rPr>
              <a:t>, 342 So. 3d 140 (Miss. 2021) </a:t>
            </a:r>
            <a:endParaRPr lang="en-US" sz="2400"/>
          </a:p>
          <a:p>
            <a:endParaRPr lang="en-US"/>
          </a:p>
        </p:txBody>
      </p:sp>
    </p:spTree>
    <p:extLst>
      <p:ext uri="{BB962C8B-B14F-4D97-AF65-F5344CB8AC3E}">
        <p14:creationId xmlns:p14="http://schemas.microsoft.com/office/powerpoint/2010/main" val="1916397289"/>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p15="http://schemas.microsoft.com/office/powerpoint/2012/main" xmlns:p14="http://schemas.microsoft.com/office/powerpoint/2010/main" xmlns="" id="{91E8C334-4CED-403A-96D2-0226EDADF0BD}"/>
              </a:ext>
            </a:extLst>
          </p:cNvPr>
          <p:cNvSpPr>
            <a:spLocks noGrp="1"/>
          </p:cNvSpPr>
          <p:nvPr>
            <p:ph type="body" sz="quarter" idx="11"/>
          </p:nvPr>
        </p:nvSpPr>
        <p:spPr>
          <a:xfrm>
            <a:off x="827796" y="2901958"/>
            <a:ext cx="8378834" cy="1963954"/>
          </a:xfrm>
        </p:spPr>
        <p:txBody>
          <a:bodyPr/>
          <a:lstStyle/>
          <a:p>
            <a:r>
              <a:rPr lang="en-US"/>
              <a:t>Binding</a:t>
            </a:r>
          </a:p>
          <a:p>
            <a:r>
              <a:rPr lang="en-US"/>
              <a:t>Successor Boards</a:t>
            </a:r>
          </a:p>
        </p:txBody>
      </p:sp>
    </p:spTree>
    <p:extLst>
      <p:ext uri="{BB962C8B-B14F-4D97-AF65-F5344CB8AC3E}">
        <p14:creationId xmlns:p14="http://schemas.microsoft.com/office/powerpoint/2010/main" val="1486333513"/>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01322D5D-163F-444E-8088-60F6E394B03B}"/>
              </a:ext>
            </a:extLst>
          </p:cNvPr>
          <p:cNvSpPr>
            <a:spLocks noGrp="1"/>
          </p:cNvSpPr>
          <p:nvPr>
            <p:ph type="title"/>
          </p:nvPr>
        </p:nvSpPr>
        <p:spPr/>
        <p:txBody>
          <a:bodyPr/>
          <a:lstStyle/>
          <a:p>
            <a:r>
              <a:rPr lang="en-US"/>
              <a:t>Ability to Bind Future Boards</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BCCE3A80-4D5F-334A-A765-E55B3B485C9E}"/>
              </a:ext>
            </a:extLst>
          </p:cNvPr>
          <p:cNvSpPr>
            <a:spLocks noGrp="1"/>
          </p:cNvSpPr>
          <p:nvPr>
            <p:ph type="body" sz="quarter" idx="12"/>
          </p:nvPr>
        </p:nvSpPr>
        <p:spPr>
          <a:xfrm>
            <a:off x="1053785" y="2361678"/>
            <a:ext cx="10400277" cy="4076699"/>
          </a:xfrm>
        </p:spPr>
        <p:txBody>
          <a:bodyPr>
            <a:normAutofit/>
          </a:bodyPr>
          <a:lstStyle/>
          <a:p>
            <a:r>
              <a:rPr lang="en-US" sz="2400">
                <a:effectLst/>
                <a:latin typeface="Times New Roman" panose="02020603050405020304" pitchFamily="18" charset="0"/>
                <a:ea typeface="Calibri" panose="020F0502020204030204" pitchFamily="34" charset="0"/>
              </a:rPr>
              <a:t>Under the common law in Mississippi, governing bodies, whether they be elected or appointed, may not bind their successors in office by contract, unless expressly authorized by law, because to do so would take away the discretionary rights and powers conferred by law upon successor governing bodies. </a:t>
            </a:r>
          </a:p>
          <a:p>
            <a:pPr>
              <a:spcAft>
                <a:spcPts val="1200"/>
              </a:spcAft>
            </a:pPr>
            <a:r>
              <a:rPr lang="en-US" sz="2000" i="1">
                <a:effectLst/>
                <a:latin typeface="Times New Roman" panose="02020603050405020304" pitchFamily="18" charset="0"/>
                <a:ea typeface="Calibri" panose="020F0502020204030204" pitchFamily="34" charset="0"/>
              </a:rPr>
              <a:t>Northeast Mental Health-Mental Retardation Com'n v. Cleveland</a:t>
            </a:r>
            <a:r>
              <a:rPr lang="en-US" sz="2000">
                <a:effectLst/>
                <a:latin typeface="Times New Roman" panose="02020603050405020304" pitchFamily="18" charset="0"/>
                <a:ea typeface="Calibri" panose="020F0502020204030204" pitchFamily="34" charset="0"/>
              </a:rPr>
              <a:t>, 187 So.3d 601, 604 (Miss. 2016).</a:t>
            </a:r>
            <a:endParaRPr lang="en-US" sz="2400">
              <a:latin typeface="Times New Roman" panose="02020603050405020304" pitchFamily="18" charset="0"/>
              <a:ea typeface="Calibri" panose="020F0502020204030204" pitchFamily="34" charset="0"/>
            </a:endParaRPr>
          </a:p>
          <a:p>
            <a:r>
              <a:rPr lang="en-US" sz="2400">
                <a:latin typeface="Times New Roman" panose="02020603050405020304" pitchFamily="18" charset="0"/>
                <a:ea typeface="Calibri" panose="020F0502020204030204" pitchFamily="34" charset="0"/>
              </a:rPr>
              <a:t>Voidable at the option of the successor board, so this is not a mechanism for private parties to get out of unfavorable contracts </a:t>
            </a:r>
          </a:p>
          <a:p>
            <a:endParaRPr lang="en-US"/>
          </a:p>
        </p:txBody>
      </p:sp>
    </p:spTree>
    <p:extLst>
      <p:ext uri="{BB962C8B-B14F-4D97-AF65-F5344CB8AC3E}">
        <p14:creationId xmlns:p14="http://schemas.microsoft.com/office/powerpoint/2010/main" val="526102649"/>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01322D5D-163F-444E-8088-60F6E394B03B}"/>
              </a:ext>
            </a:extLst>
          </p:cNvPr>
          <p:cNvSpPr>
            <a:spLocks noGrp="1"/>
          </p:cNvSpPr>
          <p:nvPr>
            <p:ph type="title"/>
          </p:nvPr>
        </p:nvSpPr>
        <p:spPr>
          <a:xfrm>
            <a:off x="1053785" y="1762749"/>
            <a:ext cx="10689035" cy="598930"/>
          </a:xfrm>
        </p:spPr>
        <p:txBody>
          <a:bodyPr/>
          <a:lstStyle/>
          <a:p>
            <a:r>
              <a:rPr lang="en-US"/>
              <a:t>Ability to Bind Future Boards – Statutory Exceptions</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BCCE3A80-4D5F-334A-A765-E55B3B485C9E}"/>
              </a:ext>
            </a:extLst>
          </p:cNvPr>
          <p:cNvSpPr>
            <a:spLocks noGrp="1"/>
          </p:cNvSpPr>
          <p:nvPr>
            <p:ph type="body" sz="quarter" idx="12"/>
          </p:nvPr>
        </p:nvSpPr>
        <p:spPr>
          <a:xfrm>
            <a:off x="1053785" y="2361679"/>
            <a:ext cx="10207773" cy="3788600"/>
          </a:xfrm>
        </p:spPr>
        <p:txBody>
          <a:bodyPr>
            <a:normAutofit/>
          </a:bodyPr>
          <a:lstStyle/>
          <a:p>
            <a:pPr>
              <a:spcAft>
                <a:spcPts val="600"/>
              </a:spcAft>
            </a:pPr>
            <a:r>
              <a:rPr lang="en-US" sz="2400"/>
              <a:t>Focus is on statutory authority to bind future boards, not authority to enter into the specific agreement or contract. </a:t>
            </a:r>
          </a:p>
          <a:p>
            <a:r>
              <a:rPr lang="en-US" sz="2400"/>
              <a:t>“This Court repeatedly has applied the rule against binding successors to void all types of agreements, even when that board or municipality had statutory authority to lease or contract, but not statutory authority to bind successors.”  </a:t>
            </a:r>
          </a:p>
          <a:p>
            <a:r>
              <a:rPr lang="en-US" sz="2000" i="1"/>
              <a:t>Ne. Mental Health-Mental Retardation Comm'n v. Cleveland</a:t>
            </a:r>
            <a:r>
              <a:rPr lang="en-US" sz="2000"/>
              <a:t>, 187 So. 3d 601, 605 (Miss. 2016)</a:t>
            </a:r>
          </a:p>
          <a:p>
            <a:endParaRPr lang="en-US"/>
          </a:p>
        </p:txBody>
      </p:sp>
    </p:spTree>
    <p:extLst>
      <p:ext uri="{BB962C8B-B14F-4D97-AF65-F5344CB8AC3E}">
        <p14:creationId xmlns:p14="http://schemas.microsoft.com/office/powerpoint/2010/main" val="2046323618"/>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01322D5D-163F-444E-8088-60F6E394B03B}"/>
              </a:ext>
            </a:extLst>
          </p:cNvPr>
          <p:cNvSpPr>
            <a:spLocks noGrp="1"/>
          </p:cNvSpPr>
          <p:nvPr>
            <p:ph type="title"/>
          </p:nvPr>
        </p:nvSpPr>
        <p:spPr>
          <a:xfrm>
            <a:off x="1053785" y="1762749"/>
            <a:ext cx="10495211" cy="598930"/>
          </a:xfrm>
        </p:spPr>
        <p:txBody>
          <a:bodyPr/>
          <a:lstStyle/>
          <a:p>
            <a:r>
              <a:rPr lang="en-US"/>
              <a:t>Statutory Exceptions (cont’d) </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BCCE3A80-4D5F-334A-A765-E55B3B485C9E}"/>
              </a:ext>
            </a:extLst>
          </p:cNvPr>
          <p:cNvSpPr>
            <a:spLocks noGrp="1"/>
          </p:cNvSpPr>
          <p:nvPr>
            <p:ph type="body" sz="quarter" idx="12"/>
          </p:nvPr>
        </p:nvSpPr>
        <p:spPr>
          <a:xfrm>
            <a:off x="1053786" y="2361678"/>
            <a:ext cx="10084428" cy="4051647"/>
          </a:xfrm>
        </p:spPr>
        <p:txBody>
          <a:bodyPr>
            <a:normAutofit/>
          </a:body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kumimoji="0" lang="en-US" sz="1600" b="0" i="0" u="none" strike="noStrike" kern="1200" cap="none" spc="0" normalizeH="0" baseline="0" noProof="0">
                <a:ln>
                  <a:noFill/>
                </a:ln>
                <a:solidFill>
                  <a:srgbClr val="001833"/>
                </a:solidFill>
                <a:effectLst/>
                <a:uLnTx/>
                <a:uFillTx/>
                <a:latin typeface="Palatino" pitchFamily="2" charset="77"/>
                <a:cs typeface="+mn-cs"/>
              </a:rPr>
              <a:t>Non-exhaustive examples: </a:t>
            </a:r>
          </a:p>
          <a:p>
            <a:pPr marL="285750" marR="0" lvl="0" indent="-28575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1600" b="0" i="0" u="none" strike="noStrike" kern="1200" cap="none" spc="0" normalizeH="0" baseline="0" noProof="0">
                <a:ln>
                  <a:noFill/>
                </a:ln>
                <a:solidFill>
                  <a:srgbClr val="001833"/>
                </a:solidFill>
                <a:effectLst/>
                <a:uLnTx/>
                <a:uFillTx/>
                <a:latin typeface="Palatino" pitchFamily="2" charset="77"/>
                <a:cs typeface="+mn-cs"/>
              </a:rPr>
              <a:t>Miss. Code Ann. § 37-10-141 (state institutions of higher learning to enter into long-term leases that do not exceed 35 years)</a:t>
            </a:r>
          </a:p>
          <a:p>
            <a:pPr marL="285750" marR="0" lvl="0" indent="-28575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1600" b="0" i="0" u="none" strike="noStrike" kern="1200" cap="none" spc="0" normalizeH="0" baseline="0" noProof="0">
                <a:ln>
                  <a:noFill/>
                </a:ln>
                <a:solidFill>
                  <a:srgbClr val="001833"/>
                </a:solidFill>
                <a:effectLst/>
                <a:uLnTx/>
                <a:uFillTx/>
                <a:latin typeface="Palatino" pitchFamily="2" charset="77"/>
                <a:cs typeface="+mn-cs"/>
              </a:rPr>
              <a:t>Miss. Code Ann. § 61-5-11 (airport authorities may enter into leases not to exceed 50 years)</a:t>
            </a:r>
          </a:p>
          <a:p>
            <a:pPr marL="285750" marR="0" lvl="0" indent="-28575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1600" b="0" i="0" u="none" strike="noStrike" kern="1200" cap="none" spc="0" normalizeH="0" baseline="0" noProof="0">
                <a:ln>
                  <a:noFill/>
                </a:ln>
                <a:solidFill>
                  <a:srgbClr val="001833"/>
                </a:solidFill>
                <a:effectLst/>
                <a:uLnTx/>
                <a:uFillTx/>
                <a:latin typeface="Palatino" pitchFamily="2" charset="77"/>
                <a:cs typeface="+mn-cs"/>
              </a:rPr>
              <a:t>Miss. Code Ann. § 31-8-3 (counties and municipalities may  enter into lease agreements for facilities not exceeding 20 years). </a:t>
            </a:r>
          </a:p>
          <a:p>
            <a:pPr marL="285750" marR="0" lvl="0" indent="-28575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1600" b="0" i="0" u="none" strike="noStrike" kern="1200" cap="none" spc="0" normalizeH="0" baseline="0" noProof="0">
                <a:ln>
                  <a:noFill/>
                </a:ln>
                <a:solidFill>
                  <a:srgbClr val="001833"/>
                </a:solidFill>
                <a:effectLst/>
                <a:uLnTx/>
                <a:uFillTx/>
                <a:latin typeface="Palatino" pitchFamily="2" charset="77"/>
                <a:cs typeface="+mn-cs"/>
              </a:rPr>
              <a:t>Miss. Code Ann. §  41-13-15(7) (boards of supervisors, as owners of a community hospital, may lease all or part of the real and/or personal property of the community hospital for a term of up to 50 years. </a:t>
            </a:r>
          </a:p>
          <a:p>
            <a:pPr marL="285750" marR="0" lvl="0" indent="-28575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1600" b="0" i="0" u="none" strike="noStrike" kern="1200" cap="none" spc="0" normalizeH="0" baseline="0" noProof="0">
                <a:ln>
                  <a:noFill/>
                </a:ln>
                <a:solidFill>
                  <a:srgbClr val="001833"/>
                </a:solidFill>
                <a:effectLst/>
                <a:uLnTx/>
                <a:uFillTx/>
                <a:latin typeface="Palatino" pitchFamily="2" charset="77"/>
                <a:cs typeface="+mn-cs"/>
              </a:rPr>
              <a:t>Miss. Code Ann. § 41-13-21 (owners of community hospitals may also provide financing by issuing bonds, notes or other evidences of indebtedness for a term of up to either 20 or 30 years depending on whether the financing is a general obligation or revenue financing) </a:t>
            </a:r>
          </a:p>
          <a:p>
            <a:pPr marL="285750" marR="0" lvl="0" indent="-285750" algn="l" defTabSz="914400" rtl="0" eaLnBrk="1" fontAlgn="auto" latinLnBrk="0" hangingPunct="1">
              <a:lnSpc>
                <a:spcPct val="90000"/>
              </a:lnSpc>
              <a:spcBef>
                <a:spcPts val="1000"/>
              </a:spcBef>
              <a:spcAft>
                <a:spcPct val="0"/>
              </a:spcAft>
              <a:buClrTx/>
              <a:buSzTx/>
              <a:buFont typeface="Arial" panose="020B0604020202020204" pitchFamily="34" charset="0"/>
              <a:buChar char="•"/>
              <a:defRPr/>
            </a:pPr>
            <a:r>
              <a:rPr kumimoji="0" lang="en-US" sz="1600" b="0" i="0" u="none" strike="noStrike" kern="1200" cap="none" spc="0" normalizeH="0" baseline="0" noProof="0">
                <a:ln>
                  <a:noFill/>
                </a:ln>
                <a:solidFill>
                  <a:srgbClr val="001833"/>
                </a:solidFill>
                <a:effectLst/>
                <a:uLnTx/>
                <a:uFillTx/>
                <a:latin typeface="Palatino" pitchFamily="2" charset="77"/>
                <a:cs typeface="+mn-cs"/>
              </a:rPr>
              <a:t>Miss. Code Ann. § 31–7–13(n)(1) (public procurement contracts longer than 24 months subject to ratification or cancellation by subsequent boards)</a:t>
            </a:r>
          </a:p>
          <a:p>
            <a:endParaRPr lang="en-US"/>
          </a:p>
        </p:txBody>
      </p:sp>
    </p:spTree>
    <p:extLst>
      <p:ext uri="{BB962C8B-B14F-4D97-AF65-F5344CB8AC3E}">
        <p14:creationId xmlns:p14="http://schemas.microsoft.com/office/powerpoint/2010/main" val="2323584088"/>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93B95C5D-16E8-43E2-B668-7F3E6346FB9E}"/>
              </a:ext>
            </a:extLst>
          </p:cNvPr>
          <p:cNvSpPr>
            <a:spLocks noGrp="1"/>
          </p:cNvSpPr>
          <p:nvPr>
            <p:ph type="title"/>
          </p:nvPr>
        </p:nvSpPr>
        <p:spPr>
          <a:xfrm>
            <a:off x="1053786" y="1762749"/>
            <a:ext cx="9793754" cy="598930"/>
          </a:xfrm>
        </p:spPr>
        <p:txBody>
          <a:bodyPr/>
          <a:lstStyle/>
          <a:p>
            <a:r>
              <a:rPr lang="en-US"/>
              <a:t>Ability to Bind Future Boards – Practice Pointers</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46012603-62D8-467C-8CC6-033D194F0E4F}"/>
              </a:ext>
            </a:extLst>
          </p:cNvPr>
          <p:cNvSpPr>
            <a:spLocks noGrp="1"/>
          </p:cNvSpPr>
          <p:nvPr>
            <p:ph type="body" sz="quarter" idx="12"/>
          </p:nvPr>
        </p:nvSpPr>
        <p:spPr>
          <a:xfrm>
            <a:off x="1053786" y="2361679"/>
            <a:ext cx="10084428" cy="3751022"/>
          </a:xfrm>
        </p:spPr>
        <p:txBody>
          <a:bodyPr>
            <a:normAutofit/>
          </a:bodyPr>
          <a:lstStyle/>
          <a:p>
            <a:pPr marL="285750" indent="-285750">
              <a:buFont typeface="Arial" panose="020B0604020202020204" pitchFamily="34" charset="0"/>
              <a:buChar char="•"/>
            </a:pPr>
            <a:r>
              <a:rPr lang="en-US" sz="2400"/>
              <a:t>Evaluate terms of board members</a:t>
            </a:r>
          </a:p>
          <a:p>
            <a:pPr marL="1028700" lvl="1" indent="-342900">
              <a:buFont typeface="Courier New" panose="02070309020205020404" pitchFamily="49" charset="0"/>
              <a:buChar char="o"/>
            </a:pPr>
            <a:r>
              <a:rPr lang="en-US" sz="2400"/>
              <a:t>If staggered terms, contract or automatic renewal thereof cannot extend beyond the term of a majority of present board members </a:t>
            </a:r>
          </a:p>
          <a:p>
            <a:pPr marL="1028700" lvl="1" indent="-342900">
              <a:buFont typeface="Courier New" panose="02070309020205020404" pitchFamily="49" charset="0"/>
              <a:buChar char="o"/>
            </a:pPr>
            <a:r>
              <a:rPr lang="en-US" sz="2400"/>
              <a:t>Note: the same board can void a contract entered into during a prior term</a:t>
            </a:r>
          </a:p>
          <a:p>
            <a:pPr marL="285750" indent="-285750">
              <a:buFont typeface="Arial" panose="020B0604020202020204" pitchFamily="34" charset="0"/>
              <a:buChar char="•"/>
            </a:pPr>
            <a:r>
              <a:rPr lang="en-US" sz="2400"/>
              <a:t>Consider making shorter term contract with renewal options (but not automatic renewals) </a:t>
            </a:r>
          </a:p>
          <a:p>
            <a:pPr marL="285750" indent="-285750">
              <a:buFont typeface="Arial" panose="020B0604020202020204" pitchFamily="34" charset="0"/>
              <a:buChar char="•"/>
            </a:pPr>
            <a:r>
              <a:rPr lang="en-US" sz="2400"/>
              <a:t>Weigh risks of proceeding with  voidable contract </a:t>
            </a:r>
          </a:p>
        </p:txBody>
      </p:sp>
    </p:spTree>
    <p:extLst>
      <p:ext uri="{BB962C8B-B14F-4D97-AF65-F5344CB8AC3E}">
        <p14:creationId xmlns:p14="http://schemas.microsoft.com/office/powerpoint/2010/main" val="1406324511"/>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p15="http://schemas.microsoft.com/office/powerpoint/2012/main" xmlns:p14="http://schemas.microsoft.com/office/powerpoint/2010/main" xmlns="" id="{352C9FF9-D5D8-4ED3-90F8-1CC5D8B21E30}"/>
              </a:ext>
            </a:extLst>
          </p:cNvPr>
          <p:cNvSpPr>
            <a:spLocks noGrp="1"/>
          </p:cNvSpPr>
          <p:nvPr>
            <p:ph type="body" sz="quarter" idx="11"/>
          </p:nvPr>
        </p:nvSpPr>
        <p:spPr>
          <a:xfrm>
            <a:off x="827796" y="2901958"/>
            <a:ext cx="10082374" cy="1963954"/>
          </a:xfrm>
        </p:spPr>
        <p:txBody>
          <a:bodyPr/>
          <a:lstStyle/>
          <a:p>
            <a:r>
              <a:rPr lang="en-US"/>
              <a:t>Statute of </a:t>
            </a:r>
          </a:p>
          <a:p>
            <a:r>
              <a:rPr lang="en-US"/>
              <a:t>Limitation &amp; Repose </a:t>
            </a:r>
          </a:p>
        </p:txBody>
      </p:sp>
    </p:spTree>
    <p:extLst>
      <p:ext uri="{BB962C8B-B14F-4D97-AF65-F5344CB8AC3E}">
        <p14:creationId xmlns:p14="http://schemas.microsoft.com/office/powerpoint/2010/main" val="2348575777"/>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01322D5D-163F-444E-8088-60F6E394B03B}"/>
              </a:ext>
            </a:extLst>
          </p:cNvPr>
          <p:cNvSpPr>
            <a:spLocks noGrp="1"/>
          </p:cNvSpPr>
          <p:nvPr>
            <p:ph type="title"/>
          </p:nvPr>
        </p:nvSpPr>
        <p:spPr>
          <a:xfrm>
            <a:off x="1053785" y="1762749"/>
            <a:ext cx="8616307" cy="598930"/>
          </a:xfrm>
        </p:spPr>
        <p:txBody>
          <a:bodyPr/>
          <a:lstStyle/>
          <a:p>
            <a:r>
              <a:rPr lang="en-US"/>
              <a:t>Statutes of Limitations – unenforceable</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BCCE3A80-4D5F-334A-A765-E55B3B485C9E}"/>
              </a:ext>
            </a:extLst>
          </p:cNvPr>
          <p:cNvSpPr>
            <a:spLocks noGrp="1"/>
          </p:cNvSpPr>
          <p:nvPr>
            <p:ph type="body" sz="quarter" idx="12"/>
          </p:nvPr>
        </p:nvSpPr>
        <p:spPr>
          <a:xfrm>
            <a:off x="1053786" y="2361678"/>
            <a:ext cx="9028677" cy="3575659"/>
          </a:xfrm>
        </p:spPr>
        <p:txBody>
          <a:bodyPr>
            <a:normAutofit/>
          </a:bodyPr>
          <a:lstStyle/>
          <a:p>
            <a:r>
              <a:rPr lang="en-US" sz="2400"/>
              <a:t>The statute of limitations </a:t>
            </a:r>
            <a:r>
              <a:rPr lang="en-US" sz="2400" b="1" i="1" u="sng"/>
              <a:t>cannot</a:t>
            </a:r>
            <a:r>
              <a:rPr lang="en-US" sz="2400" i="1"/>
              <a:t> </a:t>
            </a:r>
            <a:r>
              <a:rPr lang="en-US" sz="2400"/>
              <a:t>run against the State or its political subdivisions</a:t>
            </a:r>
          </a:p>
          <a:p>
            <a:pPr marL="285750" indent="-285750">
              <a:buFont typeface="Arial" panose="020B0604020202020204" pitchFamily="34" charset="0"/>
              <a:buChar char="•"/>
            </a:pPr>
            <a:r>
              <a:rPr lang="en-US" sz="2400"/>
              <a:t>Per Constitution.  </a:t>
            </a:r>
            <a:r>
              <a:rPr lang="en-US" sz="2400" i="1"/>
              <a:t>See</a:t>
            </a:r>
            <a:r>
              <a:rPr lang="en-US" sz="2400"/>
              <a:t> Miss. Const. Art. 4, § 104; </a:t>
            </a:r>
          </a:p>
          <a:p>
            <a:pPr marL="285750" indent="-285750">
              <a:buFont typeface="Arial" panose="020B0604020202020204" pitchFamily="34" charset="0"/>
              <a:buChar char="•"/>
            </a:pPr>
            <a:r>
              <a:rPr lang="en-US" sz="2400"/>
              <a:t>Per Statute.  </a:t>
            </a:r>
            <a:r>
              <a:rPr lang="en-US" sz="2400" i="1"/>
              <a:t>See</a:t>
            </a:r>
            <a:r>
              <a:rPr lang="en-US" sz="2400"/>
              <a:t> Miss. Code. Ann. § 15-1-51. </a:t>
            </a:r>
          </a:p>
          <a:p>
            <a:endParaRPr lang="en-US"/>
          </a:p>
        </p:txBody>
      </p:sp>
    </p:spTree>
    <p:extLst>
      <p:ext uri="{BB962C8B-B14F-4D97-AF65-F5344CB8AC3E}">
        <p14:creationId xmlns:p14="http://schemas.microsoft.com/office/powerpoint/2010/main" val="1527104630"/>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901D9D4C-6CC7-45DE-8193-7AB29E3AC914}"/>
              </a:ext>
            </a:extLst>
          </p:cNvPr>
          <p:cNvSpPr>
            <a:spLocks noGrp="1"/>
          </p:cNvSpPr>
          <p:nvPr>
            <p:ph type="title"/>
          </p:nvPr>
        </p:nvSpPr>
        <p:spPr>
          <a:xfrm>
            <a:off x="1053786" y="1762749"/>
            <a:ext cx="10084428" cy="598930"/>
          </a:xfrm>
        </p:spPr>
        <p:txBody>
          <a:bodyPr/>
          <a:lstStyle/>
          <a:p>
            <a:r>
              <a:rPr lang="en-US"/>
              <a:t>Statute of Repose – maybe unenforceable </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68D98821-55CF-4FA1-807F-0DB228B15B61}"/>
              </a:ext>
            </a:extLst>
          </p:cNvPr>
          <p:cNvSpPr>
            <a:spLocks noGrp="1"/>
          </p:cNvSpPr>
          <p:nvPr>
            <p:ph type="body" sz="quarter" idx="12"/>
          </p:nvPr>
        </p:nvSpPr>
        <p:spPr>
          <a:xfrm>
            <a:off x="1053786" y="2361679"/>
            <a:ext cx="10084428" cy="3725970"/>
          </a:xfrm>
        </p:spPr>
        <p:txBody>
          <a:bodyPr>
            <a:normAutofit lnSpcReduction="10000"/>
          </a:bodyPr>
          <a:lstStyle/>
          <a:p>
            <a:pPr marR="0" lvl="0" algn="l" defTabSz="914400" rtl="0" eaLnBrk="1" fontAlgn="auto" latinLnBrk="0" hangingPunct="1">
              <a:lnSpc>
                <a:spcPct val="90000"/>
              </a:lnSpc>
              <a:spcBef>
                <a:spcPts val="1000"/>
              </a:spcBef>
              <a:spcAft>
                <a:spcPct val="0"/>
              </a:spcAft>
              <a:buClrTx/>
              <a:buSzTx/>
              <a:defRPr/>
            </a:pPr>
            <a:r>
              <a:rPr kumimoji="0" lang="en-US" sz="2400" b="0" i="0" u="none" strike="noStrike" kern="1200" cap="none" spc="0" normalizeH="0" baseline="0" noProof="0">
                <a:ln>
                  <a:noFill/>
                </a:ln>
                <a:solidFill>
                  <a:srgbClr val="001833"/>
                </a:solidFill>
                <a:effectLst/>
                <a:uLnTx/>
                <a:uFillTx/>
                <a:latin typeface="Palatino" pitchFamily="2" charset="77"/>
                <a:cs typeface="+mn-cs"/>
              </a:rPr>
              <a:t>A statute of repose </a:t>
            </a:r>
            <a:r>
              <a:rPr kumimoji="0" lang="en-US" sz="2400" b="1" i="1" u="sng" strike="noStrike" kern="1200" cap="none" spc="0" normalizeH="0" baseline="0" noProof="0">
                <a:ln>
                  <a:noFill/>
                </a:ln>
                <a:solidFill>
                  <a:srgbClr val="001833"/>
                </a:solidFill>
                <a:effectLst/>
                <a:uLnTx/>
                <a:uFillTx/>
                <a:latin typeface="Palatino" pitchFamily="2" charset="77"/>
                <a:cs typeface="+mn-cs"/>
              </a:rPr>
              <a:t>may</a:t>
            </a:r>
            <a:r>
              <a:rPr kumimoji="0" lang="en-US" sz="2400" b="0" i="0" u="none" strike="noStrike" kern="1200" cap="none" spc="0" normalizeH="0" baseline="0" noProof="0">
                <a:ln>
                  <a:noFill/>
                </a:ln>
                <a:solidFill>
                  <a:srgbClr val="001833"/>
                </a:solidFill>
                <a:effectLst/>
                <a:uLnTx/>
                <a:uFillTx/>
                <a:latin typeface="Palatino" pitchFamily="2" charset="77"/>
                <a:cs typeface="+mn-cs"/>
              </a:rPr>
              <a:t> not run against the State </a:t>
            </a:r>
          </a:p>
          <a:p>
            <a:pPr marL="285750" indent="-285750">
              <a:spcBef>
                <a:spcPts val="500"/>
              </a:spcBef>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001833"/>
                </a:solidFill>
                <a:effectLst/>
                <a:uLnTx/>
                <a:uFillTx/>
                <a:latin typeface="Palatino" pitchFamily="2" charset="77"/>
                <a:cs typeface="+mn-cs"/>
              </a:rPr>
              <a:t>Example: 6-year statute of repose for construction projects</a:t>
            </a:r>
          </a:p>
          <a:p>
            <a:pPr marL="285750" indent="-285750">
              <a:spcBef>
                <a:spcPts val="500"/>
              </a:spcBef>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001833"/>
                </a:solidFill>
                <a:effectLst/>
                <a:uLnTx/>
                <a:uFillTx/>
                <a:latin typeface="Palatino" pitchFamily="2" charset="77"/>
                <a:cs typeface="+mn-cs"/>
              </a:rPr>
              <a:t>“This limitation shall apply to actions against persons, firms and corporations performing or furnishing the design, planning, supervision of construction or construction of such improvement to real property for the State of Mississippi or any agency, department, institution or political subdivision thereof as well as for any private or nongovernmental entity.”  Miss. Code. Ann. § 15-1-41.  </a:t>
            </a:r>
          </a:p>
          <a:p>
            <a:pPr marL="285750" indent="-285750">
              <a:spcBef>
                <a:spcPts val="500"/>
              </a:spcBef>
              <a:spcAft>
                <a:spcPts val="600"/>
              </a:spcAft>
              <a:buFont typeface="Arial" panose="020B0604020202020204" pitchFamily="34" charset="0"/>
              <a:buChar char="•"/>
              <a:defRPr/>
            </a:pPr>
            <a:r>
              <a:rPr kumimoji="0" lang="en-US" sz="2400" b="0" i="0" u="none" strike="noStrike" kern="1200" cap="none" spc="0" normalizeH="0" baseline="0" noProof="0">
                <a:ln>
                  <a:noFill/>
                </a:ln>
                <a:solidFill>
                  <a:srgbClr val="001833"/>
                </a:solidFill>
                <a:effectLst/>
                <a:uLnTx/>
                <a:uFillTx/>
                <a:latin typeface="Palatino" pitchFamily="2" charset="77"/>
                <a:cs typeface="+mn-cs"/>
              </a:rPr>
              <a:t>One trial court has ruled that this does not apply to claims brought by the State or its political subdivisions </a:t>
            </a:r>
          </a:p>
          <a:p>
            <a:endParaRPr lang="en-US"/>
          </a:p>
        </p:txBody>
      </p:sp>
    </p:spTree>
    <p:extLst>
      <p:ext uri="{BB962C8B-B14F-4D97-AF65-F5344CB8AC3E}">
        <p14:creationId xmlns:p14="http://schemas.microsoft.com/office/powerpoint/2010/main" val="3410974012"/>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p15="http://schemas.microsoft.com/office/powerpoint/2012/main" xmlns:p14="http://schemas.microsoft.com/office/powerpoint/2010/main" xmlns="" id="{510BD064-4BEC-7449-92DB-F10FBF7B8B29}"/>
              </a:ext>
            </a:extLst>
          </p:cNvPr>
          <p:cNvSpPr txBox="1"/>
          <p:nvPr/>
        </p:nvSpPr>
        <p:spPr>
          <a:xfrm>
            <a:off x="367312" y="1434139"/>
            <a:ext cx="8121126" cy="764055"/>
          </a:xfrm>
          <a:prstGeom prst="rect">
            <a:avLst/>
          </a:prstGeom>
          <a:noFill/>
        </p:spPr>
        <p:txBody>
          <a:bodyPr wrap="square" lIns="91440" tIns="45720" rIns="91440" bIns="45720" rtlCol="0" anchor="t">
            <a:spAutoFit/>
          </a:bodyPr>
          <a:lstStyle/>
          <a:p>
            <a:pPr>
              <a:lnSpc>
                <a:spcPts val="6000"/>
              </a:lnSpc>
            </a:pPr>
            <a:r>
              <a:rPr lang="en-US" sz="2800" b="1">
                <a:latin typeface="Arial Black"/>
              </a:rPr>
              <a:t>BY THE NUMBERS</a:t>
            </a:r>
          </a:p>
        </p:txBody>
      </p:sp>
      <p:sp>
        <p:nvSpPr>
          <p:cNvPr id="3" name="TextBox 2">
            <a:extLst>
              <a:ext uri="{FF2B5EF4-FFF2-40B4-BE49-F238E27FC236}">
                <a16:creationId xmlns:a16="http://schemas.microsoft.com/office/drawing/2014/main" xmlns:p15="http://schemas.microsoft.com/office/powerpoint/2012/main" xmlns:p14="http://schemas.microsoft.com/office/powerpoint/2010/main" xmlns="" id="{8DDA5ABE-D666-D74A-B4B1-9E1F74546CA6}"/>
              </a:ext>
            </a:extLst>
          </p:cNvPr>
          <p:cNvSpPr txBox="1"/>
          <p:nvPr/>
        </p:nvSpPr>
        <p:spPr>
          <a:xfrm>
            <a:off x="522124" y="2784872"/>
            <a:ext cx="1177741" cy="523220"/>
          </a:xfrm>
          <a:prstGeom prst="rect">
            <a:avLst/>
          </a:prstGeom>
          <a:noFill/>
        </p:spPr>
        <p:txBody>
          <a:bodyPr wrap="square" lIns="91440" tIns="45720" rIns="91440" bIns="45720" rtlCol="0" anchor="t">
            <a:spAutoFit/>
          </a:bodyPr>
          <a:lstStyle/>
          <a:p>
            <a:pPr algn="r"/>
            <a:r>
              <a:rPr lang="en-US" sz="2800" b="1" i="0">
                <a:latin typeface="Arial Black"/>
                <a:cs typeface="Arial Black" panose="020B0604020202020204" pitchFamily="34" charset="0"/>
              </a:rPr>
              <a:t>400+</a:t>
            </a:r>
            <a:endParaRPr lang="en-US" sz="2800" b="1" i="0">
              <a:latin typeface="Arial Black" panose="020B0604020202020204" pitchFamily="34" charset="0"/>
              <a:cs typeface="Arial Black" panose="020B0604020202020204" pitchFamily="34" charset="0"/>
            </a:endParaRPr>
          </a:p>
        </p:txBody>
      </p:sp>
      <p:sp>
        <p:nvSpPr>
          <p:cNvPr id="4" name="TextBox 3">
            <a:extLst>
              <a:ext uri="{FF2B5EF4-FFF2-40B4-BE49-F238E27FC236}">
                <a16:creationId xmlns:a16="http://schemas.microsoft.com/office/drawing/2014/main" xmlns:p15="http://schemas.microsoft.com/office/powerpoint/2012/main" xmlns:p14="http://schemas.microsoft.com/office/powerpoint/2010/main" xmlns="" id="{1F125883-1CCC-AE49-85CD-8CCA67C0265A}"/>
              </a:ext>
            </a:extLst>
          </p:cNvPr>
          <p:cNvSpPr txBox="1"/>
          <p:nvPr/>
        </p:nvSpPr>
        <p:spPr>
          <a:xfrm>
            <a:off x="733492" y="3429394"/>
            <a:ext cx="928468" cy="523220"/>
          </a:xfrm>
          <a:prstGeom prst="rect">
            <a:avLst/>
          </a:prstGeom>
          <a:noFill/>
        </p:spPr>
        <p:txBody>
          <a:bodyPr wrap="square" lIns="91440" tIns="45720" rIns="91440" bIns="45720" rtlCol="0" anchor="t">
            <a:spAutoFit/>
          </a:bodyPr>
          <a:lstStyle/>
          <a:p>
            <a:pPr algn="r"/>
            <a:r>
              <a:rPr lang="en-US" sz="2800" b="1">
                <a:latin typeface="Arial Black"/>
                <a:cs typeface="Arial Black" panose="020B0604020202020204" pitchFamily="34" charset="0"/>
              </a:rPr>
              <a:t>28</a:t>
            </a:r>
            <a:endParaRPr lang="en-US" sz="2800" b="1" i="0">
              <a:latin typeface="Arial Black" panose="020B0604020202020204" pitchFamily="34" charset="0"/>
              <a:cs typeface="Arial Black" panose="020B0604020202020204" pitchFamily="34" charset="0"/>
            </a:endParaRPr>
          </a:p>
        </p:txBody>
      </p:sp>
      <p:sp>
        <p:nvSpPr>
          <p:cNvPr id="5" name="TextBox 4">
            <a:extLst>
              <a:ext uri="{FF2B5EF4-FFF2-40B4-BE49-F238E27FC236}">
                <a16:creationId xmlns:a16="http://schemas.microsoft.com/office/drawing/2014/main" xmlns:p15="http://schemas.microsoft.com/office/powerpoint/2012/main" xmlns:p14="http://schemas.microsoft.com/office/powerpoint/2010/main" xmlns="" id="{DC220A21-FD51-5847-93E7-8A8089E8FE17}"/>
              </a:ext>
            </a:extLst>
          </p:cNvPr>
          <p:cNvSpPr txBox="1"/>
          <p:nvPr/>
        </p:nvSpPr>
        <p:spPr>
          <a:xfrm>
            <a:off x="745587" y="4075431"/>
            <a:ext cx="940563" cy="523220"/>
          </a:xfrm>
          <a:prstGeom prst="rect">
            <a:avLst/>
          </a:prstGeom>
          <a:noFill/>
        </p:spPr>
        <p:txBody>
          <a:bodyPr wrap="square" lIns="91440" tIns="45720" rIns="91440" bIns="45720" rtlCol="0" anchor="t">
            <a:spAutoFit/>
          </a:bodyPr>
          <a:lstStyle/>
          <a:p>
            <a:pPr algn="r"/>
            <a:r>
              <a:rPr lang="en-US" sz="2800" b="1">
                <a:latin typeface="Arial Black"/>
                <a:cs typeface="Arial Black" panose="020B0604020202020204" pitchFamily="34" charset="0"/>
              </a:rPr>
              <a:t>10</a:t>
            </a:r>
            <a:endParaRPr lang="en-US" sz="2800" b="1" i="0">
              <a:latin typeface="Arial Black" panose="020B0604020202020204" pitchFamily="34" charset="0"/>
              <a:cs typeface="Arial Black" panose="020B0604020202020204" pitchFamily="34" charset="0"/>
            </a:endParaRPr>
          </a:p>
        </p:txBody>
      </p:sp>
      <p:sp>
        <p:nvSpPr>
          <p:cNvPr id="6" name="TextBox 5">
            <a:extLst>
              <a:ext uri="{FF2B5EF4-FFF2-40B4-BE49-F238E27FC236}">
                <a16:creationId xmlns:a16="http://schemas.microsoft.com/office/drawing/2014/main" xmlns:p15="http://schemas.microsoft.com/office/powerpoint/2012/main" xmlns:p14="http://schemas.microsoft.com/office/powerpoint/2010/main" xmlns="" id="{6DC56E39-A88D-0047-8D4A-D3ADFBFE88A4}"/>
              </a:ext>
            </a:extLst>
          </p:cNvPr>
          <p:cNvSpPr txBox="1"/>
          <p:nvPr/>
        </p:nvSpPr>
        <p:spPr>
          <a:xfrm>
            <a:off x="1913206" y="2900958"/>
            <a:ext cx="4811151" cy="338554"/>
          </a:xfrm>
          <a:prstGeom prst="rect">
            <a:avLst/>
          </a:prstGeom>
          <a:noFill/>
        </p:spPr>
        <p:txBody>
          <a:bodyPr wrap="square" lIns="91440" tIns="45720" rIns="91440" bIns="45720" rtlCol="0" anchor="t">
            <a:spAutoFit/>
          </a:bodyPr>
          <a:lstStyle/>
          <a:p>
            <a:r>
              <a:rPr lang="en-US" sz="1600">
                <a:latin typeface="Palatino"/>
                <a:ea typeface="Palatino" pitchFamily="2" charset="77"/>
              </a:rPr>
              <a:t>Attorneys</a:t>
            </a:r>
            <a:endParaRPr lang="en-US" sz="1600">
              <a:latin typeface="Palatino" pitchFamily="2" charset="77"/>
              <a:ea typeface="Palatino" pitchFamily="2" charset="77"/>
            </a:endParaRPr>
          </a:p>
        </p:txBody>
      </p:sp>
      <p:sp>
        <p:nvSpPr>
          <p:cNvPr id="7" name="TextBox 6">
            <a:extLst>
              <a:ext uri="{FF2B5EF4-FFF2-40B4-BE49-F238E27FC236}">
                <a16:creationId xmlns:a16="http://schemas.microsoft.com/office/drawing/2014/main" xmlns:p15="http://schemas.microsoft.com/office/powerpoint/2012/main" xmlns:p14="http://schemas.microsoft.com/office/powerpoint/2010/main" xmlns="" id="{2E7B9C9A-F9BD-244A-B862-3FF1D839E573}"/>
              </a:ext>
            </a:extLst>
          </p:cNvPr>
          <p:cNvSpPr txBox="1"/>
          <p:nvPr/>
        </p:nvSpPr>
        <p:spPr>
          <a:xfrm>
            <a:off x="1913205" y="3522805"/>
            <a:ext cx="4811151" cy="338554"/>
          </a:xfrm>
          <a:prstGeom prst="rect">
            <a:avLst/>
          </a:prstGeom>
          <a:noFill/>
        </p:spPr>
        <p:txBody>
          <a:bodyPr wrap="square" lIns="91440" tIns="45720" rIns="91440" bIns="45720" rtlCol="0" anchor="t">
            <a:spAutoFit/>
          </a:bodyPr>
          <a:lstStyle/>
          <a:p>
            <a:r>
              <a:rPr lang="en-US" sz="1600">
                <a:latin typeface="Palatino"/>
                <a:ea typeface="Palatino" pitchFamily="2" charset="77"/>
              </a:rPr>
              <a:t>Locations</a:t>
            </a:r>
            <a:endParaRPr lang="en-US" sz="1600">
              <a:latin typeface="Palatino" pitchFamily="2" charset="77"/>
              <a:ea typeface="Palatino" pitchFamily="2" charset="77"/>
            </a:endParaRPr>
          </a:p>
        </p:txBody>
      </p:sp>
      <p:sp>
        <p:nvSpPr>
          <p:cNvPr id="8" name="TextBox 7">
            <a:extLst>
              <a:ext uri="{FF2B5EF4-FFF2-40B4-BE49-F238E27FC236}">
                <a16:creationId xmlns:a16="http://schemas.microsoft.com/office/drawing/2014/main" xmlns:p15="http://schemas.microsoft.com/office/powerpoint/2012/main" xmlns:p14="http://schemas.microsoft.com/office/powerpoint/2010/main" xmlns="" id="{BEDB6F48-545E-3745-9010-4212ED3C5D9D}"/>
              </a:ext>
            </a:extLst>
          </p:cNvPr>
          <p:cNvSpPr txBox="1"/>
          <p:nvPr/>
        </p:nvSpPr>
        <p:spPr>
          <a:xfrm>
            <a:off x="1876919" y="4144652"/>
            <a:ext cx="2839628" cy="2954655"/>
          </a:xfrm>
          <a:prstGeom prst="rect">
            <a:avLst/>
          </a:prstGeom>
          <a:noFill/>
        </p:spPr>
        <p:txBody>
          <a:bodyPr wrap="square" lIns="91440" tIns="45720" rIns="91440" bIns="45720" rtlCol="0" anchor="t">
            <a:spAutoFit/>
          </a:bodyPr>
          <a:lstStyle/>
          <a:p>
            <a:r>
              <a:rPr lang="en-US" sz="1600">
                <a:latin typeface="Palatino"/>
                <a:ea typeface="Palatino" pitchFamily="2" charset="77"/>
              </a:rPr>
              <a:t>Practice Groups</a:t>
            </a:r>
          </a:p>
          <a:p>
            <a:endParaRPr lang="en-US" sz="1600">
              <a:latin typeface="Palatino" pitchFamily="2" charset="77"/>
              <a:ea typeface="Palatino" pitchFamily="2" charset="77"/>
            </a:endParaRPr>
          </a:p>
          <a:p>
            <a:pPr marL="285750" indent="-285750">
              <a:buFont typeface="Arial"/>
              <a:buChar char="•"/>
            </a:pPr>
            <a:r>
              <a:rPr lang="en-US" sz="1400">
                <a:latin typeface="Palatino"/>
                <a:ea typeface="Palatino" pitchFamily="2" charset="77"/>
              </a:rPr>
              <a:t>Business Services</a:t>
            </a:r>
          </a:p>
          <a:p>
            <a:pPr marL="285750" indent="-285750">
              <a:buFont typeface="Arial"/>
              <a:buChar char="•"/>
            </a:pPr>
            <a:r>
              <a:rPr lang="en-US" sz="1400">
                <a:latin typeface="Palatino"/>
                <a:ea typeface="Palatino" pitchFamily="2" charset="77"/>
              </a:rPr>
              <a:t>Commercial Litigation</a:t>
            </a:r>
          </a:p>
          <a:p>
            <a:pPr marL="285750" indent="-285750">
              <a:buFont typeface="Arial"/>
              <a:buChar char="•"/>
            </a:pPr>
            <a:r>
              <a:rPr lang="en-US" sz="1400">
                <a:latin typeface="Palatino"/>
                <a:ea typeface="Palatino" pitchFamily="2" charset="77"/>
              </a:rPr>
              <a:t>Finance, Real Estate &amp; Restructuring</a:t>
            </a:r>
          </a:p>
          <a:p>
            <a:pPr marL="285750" indent="-285750">
              <a:buFont typeface="Arial"/>
              <a:buChar char="•"/>
            </a:pPr>
            <a:r>
              <a:rPr lang="en-US" sz="1400">
                <a:latin typeface="Palatino"/>
                <a:ea typeface="Palatino" pitchFamily="2" charset="77"/>
              </a:rPr>
              <a:t>Health Law</a:t>
            </a:r>
          </a:p>
          <a:p>
            <a:pPr marL="285750" indent="-285750">
              <a:buFont typeface="Arial"/>
              <a:buChar char="•"/>
            </a:pPr>
            <a:r>
              <a:rPr lang="en-US" sz="1400">
                <a:latin typeface="Palatino"/>
                <a:ea typeface="Palatino" pitchFamily="2" charset="77"/>
              </a:rPr>
              <a:t>Labor &amp; Employment</a:t>
            </a:r>
          </a:p>
          <a:p>
            <a:pPr marL="285750" indent="-285750">
              <a:buFont typeface="Arial"/>
              <a:buChar char="•"/>
            </a:pPr>
            <a:r>
              <a:rPr lang="en-US" sz="1400">
                <a:latin typeface="Palatino"/>
                <a:ea typeface="+mn-lt"/>
                <a:cs typeface="+mn-lt"/>
              </a:rPr>
              <a:t>Pharmaceutical, Medical Device &amp; Healthcare Litigation</a:t>
            </a:r>
            <a:endParaRPr lang="en-US" sz="1400">
              <a:latin typeface="Palatino"/>
              <a:ea typeface="Palatino" pitchFamily="2" charset="77"/>
            </a:endParaRPr>
          </a:p>
          <a:p>
            <a:pPr marL="285750" indent="-285750">
              <a:buFont typeface="Arial"/>
              <a:buChar char="•"/>
            </a:pPr>
            <a:endParaRPr lang="en-US" sz="1400">
              <a:latin typeface="Palatino"/>
              <a:ea typeface="Palatino" pitchFamily="2" charset="77"/>
            </a:endParaRPr>
          </a:p>
          <a:p>
            <a:pPr marL="285750" indent="-285750">
              <a:buFont typeface="Arial"/>
              <a:buChar char="•"/>
            </a:pPr>
            <a:endParaRPr lang="en-US" sz="1400">
              <a:latin typeface="Palatino"/>
              <a:ea typeface="Palatino" pitchFamily="2" charset="77"/>
            </a:endParaRPr>
          </a:p>
        </p:txBody>
      </p:sp>
      <p:sp>
        <p:nvSpPr>
          <p:cNvPr id="11" name="TextBox 10">
            <a:extLst>
              <a:ext uri="{FF2B5EF4-FFF2-40B4-BE49-F238E27FC236}">
                <a16:creationId xmlns:a16="http://schemas.microsoft.com/office/drawing/2014/main" xmlns:p15="http://schemas.microsoft.com/office/powerpoint/2012/main" xmlns:p14="http://schemas.microsoft.com/office/powerpoint/2010/main" xmlns="" id="{7C822AC6-C066-A411-9C49-74D5D74AE586}"/>
              </a:ext>
            </a:extLst>
          </p:cNvPr>
          <p:cNvSpPr txBox="1"/>
          <p:nvPr/>
        </p:nvSpPr>
        <p:spPr>
          <a:xfrm>
            <a:off x="4605564" y="4651805"/>
            <a:ext cx="274320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1400">
                <a:latin typeface="Palatino"/>
                <a:cs typeface="Arial"/>
              </a:rPr>
              <a:t>Products, Catastrophic &amp; Industrial Litigation</a:t>
            </a:r>
            <a:endParaRPr lang="en-US">
              <a:latin typeface="Palatino"/>
            </a:endParaRPr>
          </a:p>
          <a:p>
            <a:pPr marL="285750" indent="-285750">
              <a:buFont typeface="Arial"/>
              <a:buChar char="•"/>
            </a:pPr>
            <a:r>
              <a:rPr lang="en-US" sz="1400">
                <a:latin typeface="Palatino"/>
                <a:cs typeface="Arial"/>
              </a:rPr>
              <a:t>Public Finance, Tax Incentives &amp; Credit Markets</a:t>
            </a:r>
          </a:p>
          <a:p>
            <a:pPr marL="285750" indent="-285750">
              <a:buFont typeface="Arial"/>
              <a:buChar char="•"/>
            </a:pPr>
            <a:r>
              <a:rPr lang="en-US" sz="1400">
                <a:latin typeface="Palatino"/>
                <a:cs typeface="Arial"/>
              </a:rPr>
              <a:t>Regulatory &amp; Gov't Relations</a:t>
            </a:r>
          </a:p>
          <a:p>
            <a:pPr marL="285750" indent="-285750">
              <a:buFont typeface="Arial"/>
              <a:buChar char="•"/>
            </a:pPr>
            <a:r>
              <a:rPr lang="en-US" sz="1400">
                <a:latin typeface="Palatino"/>
                <a:cs typeface="Arial"/>
              </a:rPr>
              <a:t>Tort, Transportation &amp; Specialized Litigation</a:t>
            </a:r>
          </a:p>
          <a:p>
            <a:pPr marL="285750" indent="-285750">
              <a:buFont typeface="Arial"/>
              <a:buChar char="•"/>
            </a:pPr>
            <a:endParaRPr lang="en-US" sz="1400">
              <a:latin typeface="Palatino"/>
              <a:cs typeface="Arial"/>
            </a:endParaRPr>
          </a:p>
        </p:txBody>
      </p:sp>
    </p:spTree>
    <p:extLst>
      <p:ext uri="{BB962C8B-B14F-4D97-AF65-F5344CB8AC3E}">
        <p14:creationId xmlns:p14="http://schemas.microsoft.com/office/powerpoint/2010/main" val="3390734275"/>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p15="http://schemas.microsoft.com/office/powerpoint/2012/main" xmlns:p14="http://schemas.microsoft.com/office/powerpoint/2010/main" xmlns="" id="{A09629C7-CF98-40DF-8E70-5B49CD412AEA}"/>
              </a:ext>
            </a:extLst>
          </p:cNvPr>
          <p:cNvSpPr>
            <a:spLocks noGrp="1"/>
          </p:cNvSpPr>
          <p:nvPr>
            <p:ph type="body" sz="quarter" idx="11"/>
          </p:nvPr>
        </p:nvSpPr>
        <p:spPr>
          <a:xfrm>
            <a:off x="827796" y="2901958"/>
            <a:ext cx="10671097" cy="1963954"/>
          </a:xfrm>
        </p:spPr>
        <p:txBody>
          <a:bodyPr/>
          <a:lstStyle/>
          <a:p>
            <a:r>
              <a:rPr lang="en-US"/>
              <a:t>Common </a:t>
            </a:r>
          </a:p>
          <a:p>
            <a:r>
              <a:rPr lang="en-US"/>
              <a:t>Unenforceable Provisions</a:t>
            </a:r>
          </a:p>
        </p:txBody>
      </p:sp>
    </p:spTree>
    <p:extLst>
      <p:ext uri="{BB962C8B-B14F-4D97-AF65-F5344CB8AC3E}">
        <p14:creationId xmlns:p14="http://schemas.microsoft.com/office/powerpoint/2010/main" val="3452166060"/>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01322D5D-163F-444E-8088-60F6E394B03B}"/>
              </a:ext>
            </a:extLst>
          </p:cNvPr>
          <p:cNvSpPr>
            <a:spLocks noGrp="1"/>
          </p:cNvSpPr>
          <p:nvPr>
            <p:ph type="title"/>
          </p:nvPr>
        </p:nvSpPr>
        <p:spPr>
          <a:xfrm>
            <a:off x="1053786" y="1762749"/>
            <a:ext cx="9520180" cy="598930"/>
          </a:xfrm>
        </p:spPr>
        <p:txBody>
          <a:bodyPr/>
          <a:lstStyle/>
          <a:p>
            <a:r>
              <a:rPr lang="en-US"/>
              <a:t>Common Enforceable Contractual Provisions</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BCCE3A80-4D5F-334A-A765-E55B3B485C9E}"/>
              </a:ext>
            </a:extLst>
          </p:cNvPr>
          <p:cNvSpPr>
            <a:spLocks noGrp="1"/>
          </p:cNvSpPr>
          <p:nvPr>
            <p:ph type="body" sz="quarter" idx="12"/>
          </p:nvPr>
        </p:nvSpPr>
        <p:spPr>
          <a:xfrm>
            <a:off x="1053786" y="2361678"/>
            <a:ext cx="10084428" cy="3826179"/>
          </a:xfrm>
        </p:spPr>
        <p:txBody>
          <a:bodyPr>
            <a:normAutofit/>
          </a:bodyPr>
          <a:lstStyle/>
          <a:p>
            <a:r>
              <a:rPr lang="en-US" sz="2400"/>
              <a:t>State bodies typically cannot:</a:t>
            </a:r>
          </a:p>
          <a:p>
            <a:pPr marL="285750" indent="-285750">
              <a:buFont typeface="Arial" panose="020B0604020202020204" pitchFamily="34" charset="0"/>
              <a:buChar char="•"/>
            </a:pPr>
            <a:r>
              <a:rPr lang="en-US" sz="2400"/>
              <a:t>Waive the right to a jury trial.  </a:t>
            </a:r>
            <a:r>
              <a:rPr lang="en-US" sz="2400" i="1"/>
              <a:t>But see </a:t>
            </a:r>
            <a:r>
              <a:rPr lang="en-US" sz="2400"/>
              <a:t>MTCA</a:t>
            </a:r>
          </a:p>
          <a:p>
            <a:pPr marL="285750" indent="-285750">
              <a:buFont typeface="Arial" panose="020B0604020202020204" pitchFamily="34" charset="0"/>
              <a:buChar char="•"/>
            </a:pPr>
            <a:r>
              <a:rPr lang="en-US" sz="2400"/>
              <a:t>Waive venue </a:t>
            </a:r>
          </a:p>
          <a:p>
            <a:pPr marL="285750" indent="-285750">
              <a:buFont typeface="Arial" panose="020B0604020202020204" pitchFamily="34" charset="0"/>
              <a:buChar char="•"/>
            </a:pPr>
            <a:r>
              <a:rPr lang="en-US" sz="2400"/>
              <a:t>Waive or limit damages</a:t>
            </a:r>
          </a:p>
          <a:p>
            <a:pPr marL="285750" indent="-285750">
              <a:buFont typeface="Arial" panose="020B0604020202020204" pitchFamily="34" charset="0"/>
              <a:buChar char="•"/>
            </a:pPr>
            <a:r>
              <a:rPr lang="en-US" sz="2400"/>
              <a:t>Provide indemnity </a:t>
            </a:r>
          </a:p>
          <a:p>
            <a:pPr marL="285750" indent="-285750">
              <a:buFont typeface="Arial" panose="020B0604020202020204" pitchFamily="34" charset="0"/>
              <a:buChar char="•"/>
            </a:pPr>
            <a:endParaRPr lang="en-US" sz="2400"/>
          </a:p>
          <a:p>
            <a:r>
              <a:rPr lang="en-US" sz="2400"/>
              <a:t>What if such a clause is in a contract with a public board? </a:t>
            </a:r>
          </a:p>
          <a:p>
            <a:pPr marL="285750" indent="-285750">
              <a:buFont typeface="Arial" panose="020B0604020202020204" pitchFamily="34" charset="0"/>
              <a:buChar char="•"/>
            </a:pPr>
            <a:r>
              <a:rPr lang="en-US" sz="2400"/>
              <a:t>The violative clause is likely unenforceable </a:t>
            </a:r>
          </a:p>
        </p:txBody>
      </p:sp>
    </p:spTree>
    <p:extLst>
      <p:ext uri="{BB962C8B-B14F-4D97-AF65-F5344CB8AC3E}">
        <p14:creationId xmlns:p14="http://schemas.microsoft.com/office/powerpoint/2010/main" val="1944078995"/>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xmlns:p15="http://schemas.microsoft.com/office/powerpoint/2012/main" xmlns:p14="http://schemas.microsoft.com/office/powerpoint/2010/main" xmlns="" id="{620E4D8F-E880-4DA9-986E-A823B696AC4A}"/>
              </a:ext>
            </a:extLst>
          </p:cNvPr>
          <p:cNvSpPr>
            <a:spLocks noGrp="1"/>
          </p:cNvSpPr>
          <p:nvPr>
            <p:ph type="body" sz="quarter" idx="11"/>
          </p:nvPr>
        </p:nvSpPr>
        <p:spPr>
          <a:xfrm>
            <a:off x="827796" y="2901958"/>
            <a:ext cx="9757546" cy="1963954"/>
          </a:xfrm>
        </p:spPr>
        <p:txBody>
          <a:bodyPr/>
          <a:lstStyle/>
          <a:p>
            <a:r>
              <a:rPr lang="en-US"/>
              <a:t>Other </a:t>
            </a:r>
          </a:p>
          <a:p>
            <a:r>
              <a:rPr lang="en-US"/>
              <a:t>Considerations</a:t>
            </a:r>
          </a:p>
        </p:txBody>
      </p:sp>
    </p:spTree>
    <p:extLst>
      <p:ext uri="{BB962C8B-B14F-4D97-AF65-F5344CB8AC3E}">
        <p14:creationId xmlns:p14="http://schemas.microsoft.com/office/powerpoint/2010/main" val="2008608711"/>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E28B6EFE-A79B-47B9-8A11-7764EA75124E}"/>
              </a:ext>
            </a:extLst>
          </p:cNvPr>
          <p:cNvSpPr>
            <a:spLocks noGrp="1"/>
          </p:cNvSpPr>
          <p:nvPr>
            <p:ph type="title"/>
          </p:nvPr>
        </p:nvSpPr>
        <p:spPr/>
        <p:txBody>
          <a:bodyPr/>
          <a:lstStyle/>
          <a:p>
            <a:r>
              <a:rPr lang="en-US"/>
              <a:t>Other Considerations</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1D8EC524-8694-49F8-809B-81E3EA8854A2}"/>
              </a:ext>
            </a:extLst>
          </p:cNvPr>
          <p:cNvSpPr>
            <a:spLocks noGrp="1"/>
          </p:cNvSpPr>
          <p:nvPr>
            <p:ph type="body" sz="quarter" idx="12"/>
          </p:nvPr>
        </p:nvSpPr>
        <p:spPr>
          <a:xfrm>
            <a:off x="1053786" y="2361679"/>
            <a:ext cx="9004614" cy="3638288"/>
          </a:xfrm>
        </p:spPr>
        <p:txBody>
          <a:bodyPr>
            <a:noAutofit/>
          </a:bodyPr>
          <a:lstStyle/>
          <a:p>
            <a:r>
              <a:rPr lang="en-US" sz="2000"/>
              <a:t>Are there any ordinances, municipal codes, executive orders, etc. that apply?</a:t>
            </a:r>
          </a:p>
          <a:p>
            <a:pPr marL="285750" indent="-285750">
              <a:buFont typeface="Arial" panose="020B0604020202020204" pitchFamily="34" charset="0"/>
              <a:buChar char="•"/>
            </a:pPr>
            <a:r>
              <a:rPr lang="en-US" sz="2000"/>
              <a:t>DBE requirements, minimum wage rates, etc. </a:t>
            </a:r>
          </a:p>
          <a:p>
            <a:pPr>
              <a:spcBef>
                <a:spcPts val="1800"/>
              </a:spcBef>
            </a:pPr>
            <a:r>
              <a:rPr lang="en-US" sz="2000"/>
              <a:t>Does the public nature of the project impact project requirements?</a:t>
            </a:r>
          </a:p>
          <a:p>
            <a:pPr marL="285750" indent="-285750">
              <a:buFont typeface="Arial" panose="020B0604020202020204" pitchFamily="34" charset="0"/>
              <a:buChar char="•"/>
            </a:pPr>
            <a:r>
              <a:rPr lang="en-US" sz="2000"/>
              <a:t>Lien rights vs. payment and performance bonds</a:t>
            </a:r>
          </a:p>
          <a:p>
            <a:pPr marL="285750" indent="-285750">
              <a:buFont typeface="Arial" panose="020B0604020202020204" pitchFamily="34" charset="0"/>
              <a:buChar char="•"/>
            </a:pPr>
            <a:r>
              <a:rPr lang="en-US" sz="2000"/>
              <a:t>Prompt-pay requirements</a:t>
            </a:r>
          </a:p>
          <a:p>
            <a:pPr marL="285750" indent="-285750">
              <a:buFont typeface="Arial" panose="020B0604020202020204" pitchFamily="34" charset="0"/>
              <a:buChar char="•"/>
            </a:pPr>
            <a:r>
              <a:rPr lang="en-US" sz="2000"/>
              <a:t>Retainage </a:t>
            </a:r>
          </a:p>
          <a:p>
            <a:r>
              <a:rPr lang="en-US" sz="2000" u="sng"/>
              <a:t>But Note</a:t>
            </a:r>
            <a:r>
              <a:rPr lang="en-US" sz="2000"/>
              <a:t>: the 3.5% contractor’s tax is owed on all non-residential, commercial contracts regardless of whether or not the owner is a governmental, exempt, or non-profit entity</a:t>
            </a:r>
          </a:p>
        </p:txBody>
      </p:sp>
    </p:spTree>
    <p:extLst>
      <p:ext uri="{BB962C8B-B14F-4D97-AF65-F5344CB8AC3E}">
        <p14:creationId xmlns:p14="http://schemas.microsoft.com/office/powerpoint/2010/main" val="1249686223"/>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p15="http://schemas.microsoft.com/office/powerpoint/2012/main" xmlns:p14="http://schemas.microsoft.com/office/powerpoint/2010/main" xmlns="" id="{1033F64F-BF60-6344-A54D-C16DD4B202BB}"/>
              </a:ext>
            </a:extLst>
          </p:cNvPr>
          <p:cNvSpPr txBox="1"/>
          <p:nvPr/>
        </p:nvSpPr>
        <p:spPr>
          <a:xfrm>
            <a:off x="2668211" y="3161216"/>
            <a:ext cx="6855576" cy="922817"/>
          </a:xfrm>
          <a:prstGeom prst="rect">
            <a:avLst/>
          </a:prstGeom>
          <a:noFill/>
        </p:spPr>
        <p:txBody>
          <a:bodyPr wrap="square" rtlCol="0">
            <a:spAutoFit/>
          </a:bodyPr>
          <a:lstStyle/>
          <a:p>
            <a:pPr algn="ctr">
              <a:lnSpc>
                <a:spcPts val="6000"/>
              </a:lnSpc>
            </a:pPr>
            <a:r>
              <a:rPr lang="en-US" sz="7500" b="1">
                <a:solidFill>
                  <a:schemeClr val="bg1"/>
                </a:solidFill>
                <a:latin typeface="Arial Black" panose="020B0604020202020204" pitchFamily="34" charset="0"/>
                <a:cs typeface="Arial Black" panose="020B0604020202020204" pitchFamily="34" charset="0"/>
              </a:rPr>
              <a:t>Thank You</a:t>
            </a:r>
          </a:p>
        </p:txBody>
      </p:sp>
    </p:spTree>
    <p:extLst>
      <p:ext uri="{BB962C8B-B14F-4D97-AF65-F5344CB8AC3E}">
        <p14:creationId xmlns:p14="http://schemas.microsoft.com/office/powerpoint/2010/main" val="2946997101"/>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p15="http://schemas.microsoft.com/office/powerpoint/2012/main" xmlns:p14="http://schemas.microsoft.com/office/powerpoint/2010/main" xmlns="" id="{18C12318-3868-409E-A27E-9136B52A0AD4}"/>
              </a:ext>
            </a:extLst>
          </p:cNvPr>
          <p:cNvSpPr>
            <a:spLocks noGrp="1"/>
          </p:cNvSpPr>
          <p:nvPr>
            <p:ph type="title"/>
          </p:nvPr>
        </p:nvSpPr>
        <p:spPr/>
        <p:txBody>
          <a:bodyPr/>
          <a:lstStyle/>
          <a:p>
            <a:r>
              <a:rPr lang="en-US"/>
              <a:t>Samuel D. Gregory, JD/MBA </a:t>
            </a:r>
          </a:p>
        </p:txBody>
      </p:sp>
      <p:sp>
        <p:nvSpPr>
          <p:cNvPr id="4" name="Text Placeholder 3">
            <a:extLst>
              <a:ext uri="{FF2B5EF4-FFF2-40B4-BE49-F238E27FC236}">
                <a16:creationId xmlns:a16="http://schemas.microsoft.com/office/drawing/2014/main" xmlns:p15="http://schemas.microsoft.com/office/powerpoint/2012/main" xmlns:p14="http://schemas.microsoft.com/office/powerpoint/2010/main" xmlns="" id="{48EB32A3-6895-4821-B959-714D3DF35092}"/>
              </a:ext>
            </a:extLst>
          </p:cNvPr>
          <p:cNvSpPr>
            <a:spLocks noGrp="1"/>
          </p:cNvSpPr>
          <p:nvPr>
            <p:ph type="body" sz="quarter" idx="11"/>
          </p:nvPr>
        </p:nvSpPr>
        <p:spPr/>
        <p:txBody>
          <a:bodyPr/>
          <a:lstStyle/>
          <a:p>
            <a:r>
              <a:rPr lang="en-US"/>
              <a:t>Member of Commercial Litigation Practice Group</a:t>
            </a:r>
          </a:p>
          <a:p>
            <a:r>
              <a:rPr lang="en-US"/>
              <a:t>Emphasis of complex commercial law, construction, and appeals</a:t>
            </a:r>
          </a:p>
          <a:p>
            <a:r>
              <a:rPr lang="en-US"/>
              <a:t>Advises clients from front-end issues, such as contracting and licensing, through litigation or arbitration and appeals </a:t>
            </a:r>
          </a:p>
          <a:p>
            <a:endParaRPr lang="en-US"/>
          </a:p>
          <a:p>
            <a:pPr marL="283464" indent="0">
              <a:buNone/>
            </a:pPr>
            <a:r>
              <a:rPr lang="en-US"/>
              <a:t>Sam.gregory@butlersnow.com </a:t>
            </a:r>
          </a:p>
          <a:p>
            <a:pPr marL="283464" indent="0">
              <a:buNone/>
            </a:pPr>
            <a:r>
              <a:rPr lang="en-US"/>
              <a:t>(601) 985-4668 </a:t>
            </a:r>
          </a:p>
          <a:p>
            <a:endParaRPr lang="en-US"/>
          </a:p>
        </p:txBody>
      </p:sp>
      <p:pic>
        <p:nvPicPr>
          <p:cNvPr id="7" name="Picture Placeholder 6" descr="A person in a suit and tie&#10;&#10;Description automatically generated">
            <a:extLst>
              <a:ext uri="{FF2B5EF4-FFF2-40B4-BE49-F238E27FC236}">
                <a16:creationId xmlns:a16="http://schemas.microsoft.com/office/drawing/2014/main" xmlns:p15="http://schemas.microsoft.com/office/powerpoint/2012/main" xmlns:p14="http://schemas.microsoft.com/office/powerpoint/2010/main" xmlns="" id="{7B42EAE3-F6D6-40A0-9C7F-F76BE791F437}"/>
              </a:ext>
            </a:extLst>
          </p:cNvPr>
          <p:cNvPicPr>
            <a:picLocks noGrp="1" noChangeAspect="1"/>
          </p:cNvPicPr>
          <p:nvPr>
            <p:ph type="pic" sz="quarter" idx="12"/>
          </p:nvPr>
        </p:nvPicPr>
        <p:blipFill>
          <a:blip r:embed="rId2"/>
          <a:stretch>
            <a:fillRect/>
          </a:stretch>
        </p:blipFill>
        <p:spPr/>
      </p:pic>
    </p:spTree>
    <p:extLst>
      <p:ext uri="{BB962C8B-B14F-4D97-AF65-F5344CB8AC3E}">
        <p14:creationId xmlns:p14="http://schemas.microsoft.com/office/powerpoint/2010/main" val="3665207338"/>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p15="http://schemas.microsoft.com/office/powerpoint/2012/main" xmlns:p14="http://schemas.microsoft.com/office/powerpoint/2010/main" xmlns="" id="{0B3EA856-1CEC-4143-AE2B-5A67EDFCAFB2}"/>
              </a:ext>
            </a:extLst>
          </p:cNvPr>
          <p:cNvSpPr>
            <a:spLocks noGrp="1"/>
          </p:cNvSpPr>
          <p:nvPr>
            <p:ph type="title"/>
          </p:nvPr>
        </p:nvSpPr>
        <p:spPr/>
        <p:txBody>
          <a:bodyPr/>
          <a:lstStyle/>
          <a:p>
            <a:r>
              <a:rPr lang="en-US"/>
              <a:t>DISCLAIMER</a:t>
            </a:r>
          </a:p>
        </p:txBody>
      </p:sp>
      <p:sp>
        <p:nvSpPr>
          <p:cNvPr id="6" name="Text Placeholder 5">
            <a:extLst>
              <a:ext uri="{FF2B5EF4-FFF2-40B4-BE49-F238E27FC236}">
                <a16:creationId xmlns:a16="http://schemas.microsoft.com/office/drawing/2014/main" xmlns:p15="http://schemas.microsoft.com/office/powerpoint/2012/main" xmlns:p14="http://schemas.microsoft.com/office/powerpoint/2010/main" xmlns="" id="{1C47B2B1-FD5B-4C81-8773-008235547AB9}"/>
              </a:ext>
            </a:extLst>
          </p:cNvPr>
          <p:cNvSpPr>
            <a:spLocks noGrp="1"/>
          </p:cNvSpPr>
          <p:nvPr>
            <p:ph type="body" sz="quarter" idx="12"/>
          </p:nvPr>
        </p:nvSpPr>
        <p:spPr>
          <a:xfrm>
            <a:off x="459426" y="2742679"/>
            <a:ext cx="8323627" cy="1902548"/>
          </a:xfrm>
        </p:spPr>
        <p:txBody>
          <a:bodyPr>
            <a:normAutofit/>
          </a:bodyPr>
          <a:lstStyle/>
          <a:p>
            <a:pPr>
              <a:lnSpc>
                <a:spcPct val="100000"/>
              </a:lnSpc>
            </a:pPr>
            <a:r>
              <a:rPr lang="en-US" sz="2400"/>
              <a:t>Today’s presentation is for informational purposes only.  This presentation is not legal advice and does not establish an attorney-client relationship with attendees.  </a:t>
            </a:r>
          </a:p>
        </p:txBody>
      </p:sp>
    </p:spTree>
    <p:extLst>
      <p:ext uri="{BB962C8B-B14F-4D97-AF65-F5344CB8AC3E}">
        <p14:creationId xmlns:p14="http://schemas.microsoft.com/office/powerpoint/2010/main" val="1683261161"/>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p15="http://schemas.microsoft.com/office/powerpoint/2012/main" xmlns:p14="http://schemas.microsoft.com/office/powerpoint/2010/main" xmlns="" id="{41367982-F20A-D44E-975C-6248748E1300}"/>
              </a:ext>
            </a:extLst>
          </p:cNvPr>
          <p:cNvSpPr>
            <a:spLocks noGrp="1"/>
          </p:cNvSpPr>
          <p:nvPr>
            <p:ph type="body" sz="quarter" idx="11"/>
          </p:nvPr>
        </p:nvSpPr>
        <p:spPr>
          <a:xfrm>
            <a:off x="827795" y="2901958"/>
            <a:ext cx="6838133" cy="1963954"/>
          </a:xfrm>
        </p:spPr>
        <p:txBody>
          <a:bodyPr/>
          <a:lstStyle/>
          <a:p>
            <a:r>
              <a:rPr lang="en-US"/>
              <a:t>Contract Basics</a:t>
            </a:r>
          </a:p>
        </p:txBody>
      </p:sp>
    </p:spTree>
    <p:extLst>
      <p:ext uri="{BB962C8B-B14F-4D97-AF65-F5344CB8AC3E}">
        <p14:creationId xmlns:p14="http://schemas.microsoft.com/office/powerpoint/2010/main" val="2585117266"/>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01322D5D-163F-444E-8088-60F6E394B03B}"/>
              </a:ext>
            </a:extLst>
          </p:cNvPr>
          <p:cNvSpPr>
            <a:spLocks noGrp="1"/>
          </p:cNvSpPr>
          <p:nvPr>
            <p:ph type="title"/>
          </p:nvPr>
        </p:nvSpPr>
        <p:spPr>
          <a:xfrm>
            <a:off x="1053785" y="1762749"/>
            <a:ext cx="9821737" cy="598930"/>
          </a:xfrm>
        </p:spPr>
        <p:txBody>
          <a:bodyPr/>
          <a:lstStyle/>
          <a:p>
            <a:r>
              <a:rPr lang="en-US"/>
              <a:t>What are the necessary elements of a Contract?</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BCCE3A80-4D5F-334A-A765-E55B3B485C9E}"/>
              </a:ext>
            </a:extLst>
          </p:cNvPr>
          <p:cNvSpPr>
            <a:spLocks noGrp="1"/>
          </p:cNvSpPr>
          <p:nvPr>
            <p:ph type="body" sz="quarter" idx="12"/>
          </p:nvPr>
        </p:nvSpPr>
        <p:spPr>
          <a:xfrm>
            <a:off x="1053786" y="2361678"/>
            <a:ext cx="10084428" cy="3708381"/>
          </a:xfrm>
        </p:spPr>
        <p:txBody>
          <a:bodyPr>
            <a:normAutofit/>
          </a:bodyPr>
          <a:lstStyle/>
          <a:p>
            <a:pPr>
              <a:spcBef>
                <a:spcPts val="1200"/>
              </a:spcBef>
            </a:pPr>
            <a:r>
              <a:rPr lang="en-US" sz="2400">
                <a:effectLst/>
                <a:latin typeface="Times New Roman" panose="02020603050405020304" pitchFamily="18" charset="0"/>
                <a:ea typeface="Calibri" panose="020F0502020204030204" pitchFamily="34" charset="0"/>
              </a:rPr>
              <a:t>In its most basic form, “an enforceable contract consists of an offer, an acceptance of that offer, and consideration.”</a:t>
            </a:r>
          </a:p>
          <a:p>
            <a:pPr>
              <a:spcBef>
                <a:spcPts val="1800"/>
              </a:spcBef>
            </a:pPr>
            <a:r>
              <a:rPr lang="en-US" sz="2400">
                <a:effectLst/>
                <a:latin typeface="Times New Roman" panose="02020603050405020304" pitchFamily="18" charset="0"/>
                <a:ea typeface="Calibri" panose="020F0502020204030204" pitchFamily="34" charset="0"/>
              </a:rPr>
              <a:t>Stated more broadly, a valid contract must consist of the following six elements: “(1) two or more contracting parties, (2) consideration, (3) an agreement that is sufficiently definite, (4) parties with legal capacity to make a contract, (5) mutual assent, and (6) no legal prohibition precluding contract formation.” </a:t>
            </a:r>
          </a:p>
          <a:p>
            <a:endParaRPr lang="en-US" sz="2400">
              <a:latin typeface="Times New Roman" panose="02020603050405020304" pitchFamily="18" charset="0"/>
              <a:ea typeface="Calibri" panose="020F0502020204030204" pitchFamily="34" charset="0"/>
            </a:endParaRPr>
          </a:p>
          <a:p>
            <a:r>
              <a:rPr lang="en-US" sz="1800" i="1">
                <a:latin typeface="Times New Roman" panose="02020603050405020304" pitchFamily="18" charset="0"/>
                <a:ea typeface="Calibri" panose="020F0502020204030204" pitchFamily="34" charset="0"/>
              </a:rPr>
              <a:t>Estate of Davis v. O'Neill</a:t>
            </a:r>
            <a:r>
              <a:rPr lang="en-US" sz="1800">
                <a:latin typeface="Times New Roman" panose="02020603050405020304" pitchFamily="18" charset="0"/>
                <a:ea typeface="Calibri" panose="020F0502020204030204" pitchFamily="34" charset="0"/>
              </a:rPr>
              <a:t>, 42 So. 3d 520, 527 (Miss. 2010) </a:t>
            </a:r>
          </a:p>
          <a:p>
            <a:endParaRPr lang="en-US" sz="240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64596773"/>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01322D5D-163F-444E-8088-60F6E394B03B}"/>
              </a:ext>
            </a:extLst>
          </p:cNvPr>
          <p:cNvSpPr>
            <a:spLocks noGrp="1"/>
          </p:cNvSpPr>
          <p:nvPr>
            <p:ph type="title"/>
          </p:nvPr>
        </p:nvSpPr>
        <p:spPr>
          <a:xfrm>
            <a:off x="1053785" y="1762749"/>
            <a:ext cx="9821737" cy="598930"/>
          </a:xfrm>
        </p:spPr>
        <p:txBody>
          <a:bodyPr/>
          <a:lstStyle/>
          <a:p>
            <a:r>
              <a:rPr lang="en-US"/>
              <a:t>Often, a contract need not be in writing, but…</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BCCE3A80-4D5F-334A-A765-E55B3B485C9E}"/>
              </a:ext>
            </a:extLst>
          </p:cNvPr>
          <p:cNvSpPr>
            <a:spLocks noGrp="1"/>
          </p:cNvSpPr>
          <p:nvPr>
            <p:ph type="body" sz="quarter" idx="12"/>
          </p:nvPr>
        </p:nvSpPr>
        <p:spPr>
          <a:xfrm>
            <a:off x="1053786" y="2361678"/>
            <a:ext cx="10084428" cy="3708381"/>
          </a:xfrm>
        </p:spPr>
        <p:txBody>
          <a:bodyPr>
            <a:normAutofit/>
          </a:bodyPr>
          <a:lstStyle/>
          <a:p>
            <a:pPr>
              <a:spcBef>
                <a:spcPts val="1200"/>
              </a:spcBef>
            </a:pPr>
            <a:r>
              <a:rPr lang="en-US" sz="2000">
                <a:latin typeface="Times New Roman" panose="02020603050405020304" pitchFamily="18" charset="0"/>
                <a:ea typeface="Calibri" panose="020F0502020204030204" pitchFamily="34" charset="0"/>
              </a:rPr>
              <a:t>Generally, a contract need not be in writing to be enforceable. </a:t>
            </a:r>
          </a:p>
          <a:p>
            <a:pPr>
              <a:spcBef>
                <a:spcPts val="1200"/>
              </a:spcBef>
            </a:pPr>
            <a:r>
              <a:rPr lang="en-US" sz="2000">
                <a:latin typeface="Times New Roman" panose="02020603050405020304" pitchFamily="18" charset="0"/>
                <a:ea typeface="Calibri" panose="020F0502020204030204" pitchFamily="34" charset="0"/>
              </a:rPr>
              <a:t>Contracts within “statute of frauds” must be in writing:</a:t>
            </a:r>
          </a:p>
          <a:p>
            <a:pPr marL="914400" lvl="1" indent="-457200">
              <a:spcBef>
                <a:spcPts val="1200"/>
              </a:spcBef>
              <a:buFont typeface="+mj-lt"/>
              <a:buAutoNum type="arabicParenR"/>
            </a:pPr>
            <a:r>
              <a:rPr lang="en-US" sz="1800">
                <a:latin typeface="Times New Roman" panose="02020603050405020304" pitchFamily="18" charset="0"/>
                <a:ea typeface="Calibri" panose="020F0502020204030204" pitchFamily="34" charset="0"/>
              </a:rPr>
              <a:t>A promise to answer for the debt or default of another person (suretyship);</a:t>
            </a:r>
          </a:p>
          <a:p>
            <a:pPr marL="914400" lvl="1" indent="-457200">
              <a:spcBef>
                <a:spcPts val="1200"/>
              </a:spcBef>
              <a:buFont typeface="+mj-lt"/>
              <a:buAutoNum type="arabicParenR"/>
            </a:pPr>
            <a:r>
              <a:rPr lang="en-US" sz="1800">
                <a:latin typeface="Times New Roman" panose="02020603050405020304" pitchFamily="18" charset="0"/>
                <a:ea typeface="Calibri" panose="020F0502020204030204" pitchFamily="34" charset="0"/>
              </a:rPr>
              <a:t>An agreement made upon consideration of marriage;</a:t>
            </a:r>
          </a:p>
          <a:p>
            <a:pPr marL="914400" lvl="1" indent="-457200">
              <a:spcBef>
                <a:spcPts val="1200"/>
              </a:spcBef>
              <a:buFont typeface="+mj-lt"/>
              <a:buAutoNum type="arabicParenR"/>
            </a:pPr>
            <a:r>
              <a:rPr lang="en-US" sz="1800">
                <a:latin typeface="Times New Roman" panose="02020603050405020304" pitchFamily="18" charset="0"/>
                <a:ea typeface="Calibri" panose="020F0502020204030204" pitchFamily="34" charset="0"/>
              </a:rPr>
              <a:t>A contract for the sale of land, or for a lease of land for longer than one year;</a:t>
            </a:r>
          </a:p>
          <a:p>
            <a:pPr marL="914400" lvl="1" indent="-457200">
              <a:spcBef>
                <a:spcPts val="1200"/>
              </a:spcBef>
              <a:buFont typeface="+mj-lt"/>
              <a:buAutoNum type="arabicParenR"/>
            </a:pPr>
            <a:r>
              <a:rPr lang="en-US" sz="1800">
                <a:latin typeface="Times New Roman" panose="02020603050405020304" pitchFamily="18" charset="0"/>
                <a:ea typeface="Calibri" panose="020F0502020204030204" pitchFamily="34" charset="0"/>
              </a:rPr>
              <a:t>An agreement not to be performed within 15 months; </a:t>
            </a:r>
          </a:p>
          <a:p>
            <a:pPr marL="914400" lvl="1" indent="-457200">
              <a:spcBef>
                <a:spcPts val="1200"/>
              </a:spcBef>
              <a:buFont typeface="+mj-lt"/>
              <a:buAutoNum type="arabicParenR"/>
            </a:pPr>
            <a:r>
              <a:rPr lang="en-US" sz="1800">
                <a:latin typeface="Times New Roman" panose="02020603050405020304" pitchFamily="18" charset="0"/>
                <a:ea typeface="Calibri" panose="020F0502020204030204" pitchFamily="34" charset="0"/>
              </a:rPr>
              <a:t>A promise by an executor or administrator to answer any debt out of his or her own estate; and</a:t>
            </a:r>
          </a:p>
          <a:p>
            <a:pPr marL="914400" lvl="1" indent="-457200">
              <a:spcBef>
                <a:spcPts val="1200"/>
              </a:spcBef>
              <a:buFont typeface="+mj-lt"/>
              <a:buAutoNum type="arabicParenR"/>
            </a:pPr>
            <a:r>
              <a:rPr lang="en-US" sz="1800">
                <a:latin typeface="Times New Roman" panose="02020603050405020304" pitchFamily="18" charset="0"/>
                <a:ea typeface="Calibri" panose="020F0502020204030204" pitchFamily="34" charset="0"/>
              </a:rPr>
              <a:t>Sale of goods over $500 and certain leases of goods under UCC.</a:t>
            </a:r>
          </a:p>
          <a:p>
            <a:pPr>
              <a:spcBef>
                <a:spcPts val="1200"/>
              </a:spcBef>
            </a:pPr>
            <a:r>
              <a:rPr lang="en-US" sz="2000" b="1" i="1" u="sng">
                <a:latin typeface="Times New Roman" panose="02020603050405020304" pitchFamily="18" charset="0"/>
                <a:ea typeface="Calibri" panose="020F0502020204030204" pitchFamily="34" charset="0"/>
              </a:rPr>
              <a:t>AND</a:t>
            </a:r>
            <a:r>
              <a:rPr lang="en-US" sz="2000">
                <a:latin typeface="Times New Roman" panose="02020603050405020304" pitchFamily="18" charset="0"/>
                <a:ea typeface="Calibri" panose="020F0502020204030204" pitchFamily="34" charset="0"/>
              </a:rPr>
              <a:t> special rules for contracts with public boards.</a:t>
            </a:r>
          </a:p>
          <a:p>
            <a:endParaRPr lang="en-US" sz="240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93119520"/>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p15="http://schemas.microsoft.com/office/powerpoint/2012/main" xmlns:p14="http://schemas.microsoft.com/office/powerpoint/2010/main" xmlns="" id="{41367982-F20A-D44E-975C-6248748E1300}"/>
              </a:ext>
            </a:extLst>
          </p:cNvPr>
          <p:cNvSpPr>
            <a:spLocks noGrp="1"/>
          </p:cNvSpPr>
          <p:nvPr>
            <p:ph type="body" sz="quarter" idx="11"/>
          </p:nvPr>
        </p:nvSpPr>
        <p:spPr>
          <a:xfrm>
            <a:off x="827795" y="2901958"/>
            <a:ext cx="6838133" cy="1963954"/>
          </a:xfrm>
        </p:spPr>
        <p:txBody>
          <a:bodyPr/>
          <a:lstStyle/>
          <a:p>
            <a:r>
              <a:rPr lang="en-US"/>
              <a:t>The </a:t>
            </a:r>
          </a:p>
          <a:p>
            <a:r>
              <a:rPr lang="en-US"/>
              <a:t>“Minutes Rule”</a:t>
            </a:r>
          </a:p>
        </p:txBody>
      </p:sp>
    </p:spTree>
    <p:extLst>
      <p:ext uri="{BB962C8B-B14F-4D97-AF65-F5344CB8AC3E}">
        <p14:creationId xmlns:p14="http://schemas.microsoft.com/office/powerpoint/2010/main" val="3953958328"/>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5="http://schemas.microsoft.com/office/powerpoint/2012/main" xmlns:p14="http://schemas.microsoft.com/office/powerpoint/2010/main" xmlns="" id="{01322D5D-163F-444E-8088-60F6E394B03B}"/>
              </a:ext>
            </a:extLst>
          </p:cNvPr>
          <p:cNvSpPr>
            <a:spLocks noGrp="1"/>
          </p:cNvSpPr>
          <p:nvPr>
            <p:ph type="title"/>
          </p:nvPr>
        </p:nvSpPr>
        <p:spPr/>
        <p:txBody>
          <a:bodyPr/>
          <a:lstStyle/>
          <a:p>
            <a:r>
              <a:rPr lang="en-US"/>
              <a:t>What is the “Minutes Rule”?</a:t>
            </a:r>
          </a:p>
        </p:txBody>
      </p:sp>
      <p:sp>
        <p:nvSpPr>
          <p:cNvPr id="3" name="Text Placeholder 2">
            <a:extLst>
              <a:ext uri="{FF2B5EF4-FFF2-40B4-BE49-F238E27FC236}">
                <a16:creationId xmlns:a16="http://schemas.microsoft.com/office/drawing/2014/main" xmlns:p15="http://schemas.microsoft.com/office/powerpoint/2012/main" xmlns:p14="http://schemas.microsoft.com/office/powerpoint/2010/main" xmlns="" id="{BCCE3A80-4D5F-334A-A765-E55B3B485C9E}"/>
              </a:ext>
            </a:extLst>
          </p:cNvPr>
          <p:cNvSpPr>
            <a:spLocks noGrp="1"/>
          </p:cNvSpPr>
          <p:nvPr>
            <p:ph type="body" sz="quarter" idx="12"/>
          </p:nvPr>
        </p:nvSpPr>
        <p:spPr/>
        <p:txBody>
          <a:bodyPr>
            <a:normAutofit/>
          </a:bodyPr>
          <a:lstStyle/>
          <a:p>
            <a:r>
              <a:rPr lang="en-US" sz="2400">
                <a:effectLst/>
                <a:latin typeface="Times New Roman" panose="02020603050405020304" pitchFamily="18" charset="0"/>
                <a:ea typeface="Calibri" panose="020F0502020204030204" pitchFamily="34" charset="0"/>
              </a:rPr>
              <a:t>Under the “minutes rule” or “minutes requirement,” contracts with public boards must be evidenced through the board’s minutes.  </a:t>
            </a:r>
          </a:p>
        </p:txBody>
      </p:sp>
    </p:spTree>
    <p:extLst>
      <p:ext uri="{BB962C8B-B14F-4D97-AF65-F5344CB8AC3E}">
        <p14:creationId xmlns:p14="http://schemas.microsoft.com/office/powerpoint/2010/main" val="4064492053"/>
      </p:ext>
    </p:extLst>
  </p:cSld>
  <p:clrMapOvr>
    <a:masterClrMapping/>
  </p:clrMapOvr>
  <p:transition xmlns:p14="http://schemas.microsoft.com/office/powerpoint/2010/mai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4.0"/>
  <p:tag name="AS_RELEASE_DATE" val="2018.09.12"/>
  <p:tag name="AS_TITLE" val="Aspose.Slides for .NET 4.0"/>
  <p:tag name="AS_VERSION" val="18.9"/>
</p:tagLst>
</file>

<file path=ppt/theme/theme1.xml><?xml version="1.0" encoding="utf-8"?>
<a:theme xmlns:a="http://schemas.openxmlformats.org/drawingml/2006/main" name="Butler Snow Brand">
  <a:themeElements>
    <a:clrScheme name="Butler Snow Brand">
      <a:dk1>
        <a:srgbClr val="001833"/>
      </a:dk1>
      <a:lt1>
        <a:srgbClr val="FFFFFF"/>
      </a:lt1>
      <a:dk2>
        <a:srgbClr val="001833"/>
      </a:dk2>
      <a:lt2>
        <a:srgbClr val="FFFFFF"/>
      </a:lt2>
      <a:accent1>
        <a:srgbClr val="001833"/>
      </a:accent1>
      <a:accent2>
        <a:srgbClr val="FF5602"/>
      </a:accent2>
      <a:accent3>
        <a:srgbClr val="2F96FF"/>
      </a:accent3>
      <a:accent4>
        <a:srgbClr val="BFF205"/>
      </a:accent4>
      <a:accent5>
        <a:srgbClr val="FFFFFF"/>
      </a:accent5>
      <a:accent6>
        <a:srgbClr val="FFFFFF"/>
      </a:accent6>
      <a:hlink>
        <a:srgbClr val="2F96FF"/>
      </a:hlink>
      <a:folHlink>
        <a:srgbClr val="001833"/>
      </a:folHlink>
    </a:clrScheme>
    <a:fontScheme name="Arial">
      <a:maj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Arial"/>
        <a:cs typeface="Arial"/>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Butler Snow Brand" id="{35226FE9-56B3-4F44-9ADC-4E891350A463}" vid="{3CCB23EF-12D7-0141-8C1B-3FB0FEB7B9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r="http://schemas.openxmlformats.org/officeDocument/2006/relationships"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Butler Snow Brand</Template>
  <TotalTime>1</TotalTime>
  <Words>1577</Words>
  <Application>Microsoft Macintosh PowerPoint</Application>
  <PresentationFormat>Custom</PresentationFormat>
  <Paragraphs>114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Butler Snow Brand</vt:lpstr>
      <vt:lpstr>PowerPoint Presentation</vt:lpstr>
      <vt:lpstr>PowerPoint Presentation</vt:lpstr>
      <vt:lpstr>Samuel D. Gregory, JD/MBA </vt:lpstr>
      <vt:lpstr>DISCLAIMER</vt:lpstr>
      <vt:lpstr>PowerPoint Presentation</vt:lpstr>
      <vt:lpstr>What are the necessary elements of a Contract?</vt:lpstr>
      <vt:lpstr>Often, a contract need not be in writing, but…</vt:lpstr>
      <vt:lpstr>PowerPoint Presentation</vt:lpstr>
      <vt:lpstr>What is the “Minutes Rule”?</vt:lpstr>
      <vt:lpstr>What needs to be included in the minutes?</vt:lpstr>
      <vt:lpstr>Minutes Rule – Potential Pitfalls </vt:lpstr>
      <vt:lpstr>PowerPoint Presentation</vt:lpstr>
      <vt:lpstr>Ability to Bind Future Boards</vt:lpstr>
      <vt:lpstr>Ability to Bind Future Boards – Statutory Exceptions</vt:lpstr>
      <vt:lpstr>Statutory Exceptions (cont’d) </vt:lpstr>
      <vt:lpstr>Ability to Bind Future Boards – Practice Pointers</vt:lpstr>
      <vt:lpstr>PowerPoint Presentation</vt:lpstr>
      <vt:lpstr>Statutes of Limitations – unenforceable</vt:lpstr>
      <vt:lpstr>Statute of Repose – maybe unenforceable </vt:lpstr>
      <vt:lpstr>PowerPoint Presentation</vt:lpstr>
      <vt:lpstr>Common Enforceable Contractual Provisions</vt:lpstr>
      <vt:lpstr>PowerPoint Presentation</vt:lpstr>
      <vt:lpstr>Other Considerations</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cp:lastModifiedBy>Sheryle Coaker</cp:lastModifiedBy>
  <cp:revision>1</cp:revision>
  <dcterms:created xsi:type="dcterms:W3CDTF">2023-09-12T13:41:35Z</dcterms:created>
  <dcterms:modified xsi:type="dcterms:W3CDTF">2023-09-12T15:03:36Z</dcterms:modified>
</cp:coreProperties>
</file>