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819" r:id="rId1"/>
    <p:sldMasterId id="2147483891" r:id="rId2"/>
  </p:sldMasterIdLst>
  <p:notesMasterIdLst>
    <p:notesMasterId r:id="rId58"/>
  </p:notesMasterIdLst>
  <p:handoutMasterIdLst>
    <p:handoutMasterId r:id="rId59"/>
  </p:handoutMasterIdLst>
  <p:sldIdLst>
    <p:sldId id="256" r:id="rId3"/>
    <p:sldId id="312" r:id="rId4"/>
    <p:sldId id="313" r:id="rId5"/>
    <p:sldId id="296" r:id="rId6"/>
    <p:sldId id="297" r:id="rId7"/>
    <p:sldId id="343" r:id="rId8"/>
    <p:sldId id="301" r:id="rId9"/>
    <p:sldId id="298" r:id="rId10"/>
    <p:sldId id="299" r:id="rId11"/>
    <p:sldId id="300" r:id="rId12"/>
    <p:sldId id="337" r:id="rId13"/>
    <p:sldId id="338" r:id="rId14"/>
    <p:sldId id="317" r:id="rId15"/>
    <p:sldId id="303" r:id="rId16"/>
    <p:sldId id="304" r:id="rId17"/>
    <p:sldId id="307" r:id="rId18"/>
    <p:sldId id="308" r:id="rId19"/>
    <p:sldId id="316" r:id="rId20"/>
    <p:sldId id="309" r:id="rId21"/>
    <p:sldId id="310" r:id="rId22"/>
    <p:sldId id="311" r:id="rId23"/>
    <p:sldId id="319" r:id="rId24"/>
    <p:sldId id="265" r:id="rId25"/>
    <p:sldId id="267" r:id="rId26"/>
    <p:sldId id="285" r:id="rId27"/>
    <p:sldId id="269" r:id="rId28"/>
    <p:sldId id="328" r:id="rId29"/>
    <p:sldId id="329" r:id="rId30"/>
    <p:sldId id="321" r:id="rId31"/>
    <p:sldId id="274" r:id="rId32"/>
    <p:sldId id="336" r:id="rId33"/>
    <p:sldId id="287" r:id="rId34"/>
    <p:sldId id="339" r:id="rId35"/>
    <p:sldId id="340" r:id="rId36"/>
    <p:sldId id="341" r:id="rId37"/>
    <p:sldId id="342" r:id="rId38"/>
    <p:sldId id="288" r:id="rId39"/>
    <p:sldId id="322" r:id="rId40"/>
    <p:sldId id="276" r:id="rId41"/>
    <p:sldId id="323" r:id="rId42"/>
    <p:sldId id="272" r:id="rId43"/>
    <p:sldId id="273" r:id="rId44"/>
    <p:sldId id="325" r:id="rId45"/>
    <p:sldId id="331" r:id="rId46"/>
    <p:sldId id="333" r:id="rId47"/>
    <p:sldId id="326" r:id="rId48"/>
    <p:sldId id="324" r:id="rId49"/>
    <p:sldId id="279" r:id="rId50"/>
    <p:sldId id="293" r:id="rId51"/>
    <p:sldId id="294" r:id="rId52"/>
    <p:sldId id="270" r:id="rId53"/>
    <p:sldId id="295" r:id="rId54"/>
    <p:sldId id="330" r:id="rId55"/>
    <p:sldId id="281" r:id="rId56"/>
    <p:sldId id="327" r:id="rId57"/>
  </p:sldIdLst>
  <p:sldSz cx="9144000" cy="6858000" type="screen4x3"/>
  <p:notesSz cx="6950075" cy="9236075"/>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9"/>
  </p:normalViewPr>
  <p:slideViewPr>
    <p:cSldViewPr>
      <p:cViewPr varScale="1">
        <p:scale>
          <a:sx n="191" d="100"/>
          <a:sy n="191" d="100"/>
        </p:scale>
        <p:origin x="-224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8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1026">
            <a:extLst>
              <a:ext uri="{FF2B5EF4-FFF2-40B4-BE49-F238E27FC236}">
                <a16:creationId xmlns:a16="http://schemas.microsoft.com/office/drawing/2014/main" xmlns="" id="{8F40564F-D057-94B7-EB4E-1063B18757A5}"/>
              </a:ext>
            </a:extLst>
          </p:cNvPr>
          <p:cNvSpPr>
            <a:spLocks noGrp="1" noChangeArrowheads="1"/>
          </p:cNvSpPr>
          <p:nvPr>
            <p:ph type="hdr" sz="quarter"/>
          </p:nvPr>
        </p:nvSpPr>
        <p:spPr bwMode="auto">
          <a:xfrm>
            <a:off x="0" y="0"/>
            <a:ext cx="3011488" cy="461963"/>
          </a:xfrm>
          <a:prstGeom prst="rect">
            <a:avLst/>
          </a:prstGeom>
          <a:noFill/>
          <a:ln>
            <a:noFill/>
          </a:ln>
        </p:spPr>
        <p:txBody>
          <a:bodyPr vert="horz" wrap="square" lIns="92492" tIns="46246" rIns="92492" bIns="46246" numCol="1" anchor="t" anchorCtr="0" compatLnSpc="1">
            <a:prstTxWarp prst="textNoShape">
              <a:avLst/>
            </a:prstTxWarp>
          </a:bodyPr>
          <a:lstStyle>
            <a:lvl1pPr defTabSz="925513" eaLnBrk="1" hangingPunct="1">
              <a:defRPr sz="1200">
                <a:latin typeface="Times New Roman" panose="02020603050405020304" pitchFamily="18" charset="0"/>
                <a:cs typeface="Times New Roman" panose="02020603050405020304" pitchFamily="18" charset="0"/>
              </a:defRPr>
            </a:lvl1pPr>
          </a:lstStyle>
          <a:p>
            <a:pPr>
              <a:defRPr/>
            </a:pPr>
            <a:endParaRPr lang="en-US" altLang="en-US"/>
          </a:p>
        </p:txBody>
      </p:sp>
      <p:sp>
        <p:nvSpPr>
          <p:cNvPr id="68611" name="Rectangle 1027">
            <a:extLst>
              <a:ext uri="{FF2B5EF4-FFF2-40B4-BE49-F238E27FC236}">
                <a16:creationId xmlns:a16="http://schemas.microsoft.com/office/drawing/2014/main" xmlns="" id="{0E1DD357-57AC-C200-D1C1-611117D1B34D}"/>
              </a:ext>
            </a:extLst>
          </p:cNvPr>
          <p:cNvSpPr>
            <a:spLocks noGrp="1" noChangeArrowheads="1"/>
          </p:cNvSpPr>
          <p:nvPr>
            <p:ph type="dt" sz="quarter" idx="1"/>
          </p:nvPr>
        </p:nvSpPr>
        <p:spPr bwMode="auto">
          <a:xfrm>
            <a:off x="3938588" y="0"/>
            <a:ext cx="3011487" cy="461963"/>
          </a:xfrm>
          <a:prstGeom prst="rect">
            <a:avLst/>
          </a:prstGeom>
          <a:noFill/>
          <a:ln>
            <a:noFill/>
          </a:ln>
        </p:spPr>
        <p:txBody>
          <a:bodyPr vert="horz" wrap="square" lIns="92492" tIns="46246" rIns="92492" bIns="46246" numCol="1" anchor="t" anchorCtr="0" compatLnSpc="1">
            <a:prstTxWarp prst="textNoShape">
              <a:avLst/>
            </a:prstTxWarp>
          </a:bodyPr>
          <a:lstStyle>
            <a:lvl1pPr algn="r" defTabSz="925513" eaLnBrk="1" hangingPunct="1">
              <a:defRPr sz="1200">
                <a:latin typeface="Times New Roman" panose="02020603050405020304" pitchFamily="18" charset="0"/>
                <a:cs typeface="Times New Roman" panose="02020603050405020304" pitchFamily="18" charset="0"/>
              </a:defRPr>
            </a:lvl1pPr>
          </a:lstStyle>
          <a:p>
            <a:pPr>
              <a:defRPr/>
            </a:pPr>
            <a:endParaRPr lang="en-US" altLang="en-US"/>
          </a:p>
        </p:txBody>
      </p:sp>
      <p:sp>
        <p:nvSpPr>
          <p:cNvPr id="68612" name="Rectangle 1028">
            <a:extLst>
              <a:ext uri="{FF2B5EF4-FFF2-40B4-BE49-F238E27FC236}">
                <a16:creationId xmlns:a16="http://schemas.microsoft.com/office/drawing/2014/main" xmlns="" id="{9AC9B3A2-A534-5545-FB49-15FC21B9F6D9}"/>
              </a:ext>
            </a:extLst>
          </p:cNvPr>
          <p:cNvSpPr>
            <a:spLocks noGrp="1" noChangeArrowheads="1"/>
          </p:cNvSpPr>
          <p:nvPr>
            <p:ph type="ftr" sz="quarter" idx="2"/>
          </p:nvPr>
        </p:nvSpPr>
        <p:spPr bwMode="auto">
          <a:xfrm>
            <a:off x="0" y="8774113"/>
            <a:ext cx="3011488" cy="461962"/>
          </a:xfrm>
          <a:prstGeom prst="rect">
            <a:avLst/>
          </a:prstGeom>
          <a:noFill/>
          <a:ln>
            <a:noFill/>
          </a:ln>
        </p:spPr>
        <p:txBody>
          <a:bodyPr vert="horz" wrap="square" lIns="92492" tIns="46246" rIns="92492" bIns="46246" numCol="1" anchor="b" anchorCtr="0" compatLnSpc="1">
            <a:prstTxWarp prst="textNoShape">
              <a:avLst/>
            </a:prstTxWarp>
          </a:bodyPr>
          <a:lstStyle>
            <a:lvl1pPr defTabSz="925513" eaLnBrk="1" hangingPunct="1">
              <a:defRPr sz="1200">
                <a:latin typeface="Times New Roman" panose="02020603050405020304" pitchFamily="18" charset="0"/>
                <a:cs typeface="Times New Roman" panose="02020603050405020304" pitchFamily="18" charset="0"/>
              </a:defRPr>
            </a:lvl1pPr>
          </a:lstStyle>
          <a:p>
            <a:pPr>
              <a:defRPr/>
            </a:pPr>
            <a:endParaRPr lang="en-US" altLang="en-US"/>
          </a:p>
        </p:txBody>
      </p:sp>
      <p:sp>
        <p:nvSpPr>
          <p:cNvPr id="68613" name="Rectangle 1029">
            <a:extLst>
              <a:ext uri="{FF2B5EF4-FFF2-40B4-BE49-F238E27FC236}">
                <a16:creationId xmlns:a16="http://schemas.microsoft.com/office/drawing/2014/main" xmlns="" id="{A65A3141-BCB6-CE91-2909-4EC05AE42FA9}"/>
              </a:ext>
            </a:extLst>
          </p:cNvPr>
          <p:cNvSpPr>
            <a:spLocks noGrp="1" noChangeArrowheads="1"/>
          </p:cNvSpPr>
          <p:nvPr>
            <p:ph type="sldNum" sz="quarter" idx="3"/>
          </p:nvPr>
        </p:nvSpPr>
        <p:spPr bwMode="auto">
          <a:xfrm>
            <a:off x="3938588" y="8774113"/>
            <a:ext cx="3011487" cy="461962"/>
          </a:xfrm>
          <a:prstGeom prst="rect">
            <a:avLst/>
          </a:prstGeom>
          <a:noFill/>
          <a:ln>
            <a:noFill/>
          </a:ln>
        </p:spPr>
        <p:txBody>
          <a:bodyPr vert="horz" wrap="square" lIns="92492" tIns="46246" rIns="92492" bIns="46246" numCol="1" anchor="b" anchorCtr="0" compatLnSpc="1">
            <a:prstTxWarp prst="textNoShape">
              <a:avLst/>
            </a:prstTxWarp>
          </a:bodyPr>
          <a:lstStyle>
            <a:lvl1pPr algn="r" defTabSz="925513" eaLnBrk="1" hangingPunct="1">
              <a:defRPr sz="1200">
                <a:latin typeface="Times New Roman" panose="02020603050405020304" pitchFamily="18" charset="0"/>
                <a:cs typeface="Times New Roman" panose="02020603050405020304" pitchFamily="18" charset="0"/>
              </a:defRPr>
            </a:lvl1pPr>
          </a:lstStyle>
          <a:p>
            <a:pPr>
              <a:defRPr/>
            </a:pPr>
            <a:fld id="{6859487F-AD15-CE44-85BC-6B6887DF0AC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50D37F42-19DF-8238-E3CA-9ED4C563493B}"/>
              </a:ext>
            </a:extLst>
          </p:cNvPr>
          <p:cNvSpPr>
            <a:spLocks noGrp="1"/>
          </p:cNvSpPr>
          <p:nvPr>
            <p:ph type="hdr" sz="quarter"/>
          </p:nvPr>
        </p:nvSpPr>
        <p:spPr bwMode="auto">
          <a:xfrm>
            <a:off x="0" y="0"/>
            <a:ext cx="3011488" cy="461963"/>
          </a:xfrm>
          <a:prstGeom prst="rect">
            <a:avLst/>
          </a:prstGeom>
          <a:noFill/>
          <a:ln>
            <a:noFill/>
          </a:ln>
        </p:spPr>
        <p:txBody>
          <a:bodyPr vert="horz" wrap="square" lIns="92492" tIns="46246" rIns="92492" bIns="46246" numCol="1" anchor="t" anchorCtr="0" compatLnSpc="1">
            <a:prstTxWarp prst="textNoShape">
              <a:avLst/>
            </a:prstTxWarp>
          </a:bodyPr>
          <a:lstStyle>
            <a:lvl1pPr defTabSz="925513" eaLnBrk="1" hangingPunct="1">
              <a:defRPr sz="1200">
                <a:latin typeface="Times New Roman" panose="02020603050405020304" pitchFamily="18" charset="0"/>
                <a:cs typeface="Times New Roman" panose="02020603050405020304" pitchFamily="18" charset="0"/>
              </a:defRPr>
            </a:lvl1pPr>
          </a:lstStyle>
          <a:p>
            <a:pPr>
              <a:defRPr/>
            </a:pPr>
            <a:endParaRPr lang="en-US" altLang="en-US"/>
          </a:p>
        </p:txBody>
      </p:sp>
      <p:sp>
        <p:nvSpPr>
          <p:cNvPr id="3" name="Date Placeholder 2">
            <a:extLst>
              <a:ext uri="{FF2B5EF4-FFF2-40B4-BE49-F238E27FC236}">
                <a16:creationId xmlns:a16="http://schemas.microsoft.com/office/drawing/2014/main" xmlns="" id="{974B0949-A2B8-E31D-3DFD-0AF02E62A345}"/>
              </a:ext>
            </a:extLst>
          </p:cNvPr>
          <p:cNvSpPr>
            <a:spLocks noGrp="1"/>
          </p:cNvSpPr>
          <p:nvPr>
            <p:ph type="dt" idx="1"/>
          </p:nvPr>
        </p:nvSpPr>
        <p:spPr bwMode="auto">
          <a:xfrm>
            <a:off x="3937000" y="0"/>
            <a:ext cx="3011488" cy="461963"/>
          </a:xfrm>
          <a:prstGeom prst="rect">
            <a:avLst/>
          </a:prstGeom>
          <a:noFill/>
          <a:ln>
            <a:noFill/>
          </a:ln>
        </p:spPr>
        <p:txBody>
          <a:bodyPr vert="horz" wrap="square" lIns="92492" tIns="46246" rIns="92492" bIns="46246" numCol="1" anchor="t" anchorCtr="0" compatLnSpc="1">
            <a:prstTxWarp prst="textNoShape">
              <a:avLst/>
            </a:prstTxWarp>
          </a:bodyPr>
          <a:lstStyle>
            <a:lvl1pPr algn="r" defTabSz="925513" eaLnBrk="1" hangingPunct="1">
              <a:defRPr sz="1200">
                <a:latin typeface="Times New Roman" panose="02020603050405020304" pitchFamily="18" charset="0"/>
                <a:cs typeface="Times New Roman" panose="02020603050405020304" pitchFamily="18" charset="0"/>
              </a:defRPr>
            </a:lvl1pPr>
          </a:lstStyle>
          <a:p>
            <a:pPr>
              <a:defRPr/>
            </a:pPr>
            <a:fld id="{D538BB0E-F475-D047-9AB2-0475892B0B0C}" type="datetime1">
              <a:rPr lang="en-US" altLang="en-US"/>
              <a:pPr>
                <a:defRPr/>
              </a:pPr>
              <a:t>8/30/23</a:t>
            </a:fld>
            <a:endParaRPr lang="en-US" altLang="en-US"/>
          </a:p>
        </p:txBody>
      </p:sp>
      <p:sp>
        <p:nvSpPr>
          <p:cNvPr id="4" name="Slide Image Placeholder 3">
            <a:extLst>
              <a:ext uri="{FF2B5EF4-FFF2-40B4-BE49-F238E27FC236}">
                <a16:creationId xmlns:a16="http://schemas.microsoft.com/office/drawing/2014/main" xmlns="" id="{E1F5633F-8037-1ADA-D0A1-B2F0EDC546BF}"/>
              </a:ext>
            </a:extLst>
          </p:cNvPr>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a:p>
        </p:txBody>
      </p:sp>
      <p:sp>
        <p:nvSpPr>
          <p:cNvPr id="5" name="Notes Placeholder 4">
            <a:extLst>
              <a:ext uri="{FF2B5EF4-FFF2-40B4-BE49-F238E27FC236}">
                <a16:creationId xmlns:a16="http://schemas.microsoft.com/office/drawing/2014/main" xmlns="" id="{3C2861B9-BA44-9B6B-13C5-80E2563B89E8}"/>
              </a:ext>
            </a:extLst>
          </p:cNvPr>
          <p:cNvSpPr>
            <a:spLocks noGrp="1"/>
          </p:cNvSpPr>
          <p:nvPr>
            <p:ph type="body" sz="quarter" idx="3"/>
          </p:nvPr>
        </p:nvSpPr>
        <p:spPr bwMode="auto">
          <a:xfrm>
            <a:off x="695325" y="4387850"/>
            <a:ext cx="5559425" cy="4156075"/>
          </a:xfrm>
          <a:prstGeom prst="rect">
            <a:avLst/>
          </a:prstGeom>
          <a:noFill/>
          <a:ln>
            <a:noFill/>
          </a:ln>
        </p:spPr>
        <p:txBody>
          <a:bodyPr vert="horz" wrap="square" lIns="92492" tIns="46246" rIns="92492" bIns="4624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Footer Placeholder 5">
            <a:extLst>
              <a:ext uri="{FF2B5EF4-FFF2-40B4-BE49-F238E27FC236}">
                <a16:creationId xmlns:a16="http://schemas.microsoft.com/office/drawing/2014/main" xmlns="" id="{5ED23766-EABE-EC74-1110-F23B32F99FCE}"/>
              </a:ext>
            </a:extLst>
          </p:cNvPr>
          <p:cNvSpPr>
            <a:spLocks noGrp="1"/>
          </p:cNvSpPr>
          <p:nvPr>
            <p:ph type="ftr" sz="quarter" idx="4"/>
          </p:nvPr>
        </p:nvSpPr>
        <p:spPr bwMode="auto">
          <a:xfrm>
            <a:off x="0" y="8772525"/>
            <a:ext cx="3011488" cy="461963"/>
          </a:xfrm>
          <a:prstGeom prst="rect">
            <a:avLst/>
          </a:prstGeom>
          <a:noFill/>
          <a:ln>
            <a:noFill/>
          </a:ln>
        </p:spPr>
        <p:txBody>
          <a:bodyPr vert="horz" wrap="square" lIns="92492" tIns="46246" rIns="92492" bIns="46246" numCol="1" anchor="b" anchorCtr="0" compatLnSpc="1">
            <a:prstTxWarp prst="textNoShape">
              <a:avLst/>
            </a:prstTxWarp>
          </a:bodyPr>
          <a:lstStyle>
            <a:lvl1pPr defTabSz="925513" eaLnBrk="1" hangingPunct="1">
              <a:defRPr sz="1200">
                <a:latin typeface="Times New Roman" panose="02020603050405020304" pitchFamily="18" charset="0"/>
                <a:cs typeface="Times New Roman" panose="02020603050405020304" pitchFamily="18" charset="0"/>
              </a:defRPr>
            </a:lvl1pPr>
          </a:lstStyle>
          <a:p>
            <a:pPr>
              <a:defRPr/>
            </a:pPr>
            <a:endParaRPr lang="en-US" altLang="en-US"/>
          </a:p>
        </p:txBody>
      </p:sp>
      <p:sp>
        <p:nvSpPr>
          <p:cNvPr id="7" name="Slide Number Placeholder 6">
            <a:extLst>
              <a:ext uri="{FF2B5EF4-FFF2-40B4-BE49-F238E27FC236}">
                <a16:creationId xmlns:a16="http://schemas.microsoft.com/office/drawing/2014/main" xmlns="" id="{3315AFE4-1C10-E55B-D208-801CCB5945BB}"/>
              </a:ext>
            </a:extLst>
          </p:cNvPr>
          <p:cNvSpPr>
            <a:spLocks noGrp="1"/>
          </p:cNvSpPr>
          <p:nvPr>
            <p:ph type="sldNum" sz="quarter" idx="5"/>
          </p:nvPr>
        </p:nvSpPr>
        <p:spPr bwMode="auto">
          <a:xfrm>
            <a:off x="3937000" y="8772525"/>
            <a:ext cx="3011488" cy="461963"/>
          </a:xfrm>
          <a:prstGeom prst="rect">
            <a:avLst/>
          </a:prstGeom>
          <a:noFill/>
          <a:ln>
            <a:noFill/>
          </a:ln>
        </p:spPr>
        <p:txBody>
          <a:bodyPr vert="horz" wrap="square" lIns="92492" tIns="46246" rIns="92492" bIns="46246" numCol="1" anchor="b" anchorCtr="0" compatLnSpc="1">
            <a:prstTxWarp prst="textNoShape">
              <a:avLst/>
            </a:prstTxWarp>
          </a:bodyPr>
          <a:lstStyle>
            <a:lvl1pPr algn="r" defTabSz="925513" eaLnBrk="1" hangingPunct="1">
              <a:defRPr sz="1200">
                <a:latin typeface="Times New Roman" panose="02020603050405020304" pitchFamily="18" charset="0"/>
                <a:cs typeface="Times New Roman" panose="02020603050405020304" pitchFamily="18" charset="0"/>
              </a:defRPr>
            </a:lvl1pPr>
          </a:lstStyle>
          <a:p>
            <a:pPr>
              <a:defRPr/>
            </a:pPr>
            <a:fld id="{A733F934-EE04-704B-8A8F-4E225074D9C2}" type="slidenum">
              <a:rPr lang="en-US" altLang="en-US"/>
              <a:pPr>
                <a:defRPr/>
              </a:pPr>
              <a:t>‹#›</a:t>
            </a:fld>
            <a:endParaRPr lang="en-US" altLang="en-US"/>
          </a:p>
        </p:txBody>
      </p:sp>
    </p:spTree>
    <p:extLst>
      <p:ext uri="{BB962C8B-B14F-4D97-AF65-F5344CB8AC3E}">
        <p14:creationId xmlns:p14="http://schemas.microsoft.com/office/powerpoint/2010/main" val="718599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xmlns="" id="{9B46DFDB-0851-06A0-7DBD-C61CB5B39F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xmlns="" id="{72CE9981-53A0-36C4-E8FB-EA53E898482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34819" name="Slide Number Placeholder 3">
            <a:extLst>
              <a:ext uri="{FF2B5EF4-FFF2-40B4-BE49-F238E27FC236}">
                <a16:creationId xmlns:a16="http://schemas.microsoft.com/office/drawing/2014/main" xmlns="" id="{69C90D74-56DE-5095-EE3C-BE46C9B6AFC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CD4F38E-E69D-FC4D-9400-0ECE55443689}" type="slidenum">
              <a:rPr lang="en-US" altLang="en-US" smtClean="0">
                <a:latin typeface="Times New Roman" panose="02020603050405020304" pitchFamily="18" charset="0"/>
              </a:rPr>
              <a:pPr>
                <a:spcBef>
                  <a:spcPct val="0"/>
                </a:spcBef>
              </a:pPr>
              <a:t>1</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xmlns="" id="{5B3C2F21-F76F-D4D5-C684-AD6DD6BCA3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xmlns="" id="{BDC6E3A1-78AD-1FBE-38DC-864C536CC1B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Funds – self balancing set of accounts.  1120 most important.</a:t>
            </a:r>
          </a:p>
        </p:txBody>
      </p:sp>
      <p:sp>
        <p:nvSpPr>
          <p:cNvPr id="53251" name="Slide Number Placeholder 3">
            <a:extLst>
              <a:ext uri="{FF2B5EF4-FFF2-40B4-BE49-F238E27FC236}">
                <a16:creationId xmlns:a16="http://schemas.microsoft.com/office/drawing/2014/main" xmlns="" id="{4CD96D69-A6EA-CC15-CB44-3AD3CEBEF59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8E27A5A-9C66-9A46-A1C5-C18BD7A7803D}" type="slidenum">
              <a:rPr lang="en-US" altLang="en-US" smtClean="0">
                <a:latin typeface="Times New Roman" panose="02020603050405020304" pitchFamily="18" charset="0"/>
              </a:rPr>
              <a:pPr>
                <a:spcBef>
                  <a:spcPct val="0"/>
                </a:spcBef>
              </a:pPr>
              <a:t>10</a:t>
            </a:fld>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xmlns="" id="{35FC933F-8B01-204A-B77A-2D0B46FD5F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xmlns="" id="{1BAA8F50-1D60-5C70-C991-D44D48495E3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55299" name="Slide Number Placeholder 3">
            <a:extLst>
              <a:ext uri="{FF2B5EF4-FFF2-40B4-BE49-F238E27FC236}">
                <a16:creationId xmlns:a16="http://schemas.microsoft.com/office/drawing/2014/main" xmlns="" id="{A7E26BBA-E3BC-31E7-220A-C5C8367A781B}"/>
              </a:ext>
            </a:extLst>
          </p:cNvPr>
          <p:cNvSpPr txBox="1">
            <a:spLocks noGrp="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2" tIns="46246" rIns="92492" bIns="46246" anchor="b"/>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41F2DC05-9EDE-A94C-B22E-600A8088A9F6}" type="slidenum">
              <a:rPr lang="en-US" altLang="en-US">
                <a:latin typeface="Times New Roman" panose="02020603050405020304" pitchFamily="18" charset="0"/>
              </a:rPr>
              <a:pPr algn="r" eaLnBrk="1" hangingPunct="1">
                <a:spcBef>
                  <a:spcPct val="0"/>
                </a:spcBef>
              </a:pPr>
              <a:t>11</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xmlns="" id="{5D334EB2-7637-7796-D532-A2100FC709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xmlns="" id="{0AF8D674-E67B-5395-1EA8-B6CD43C378D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57347" name="Slide Number Placeholder 3">
            <a:extLst>
              <a:ext uri="{FF2B5EF4-FFF2-40B4-BE49-F238E27FC236}">
                <a16:creationId xmlns:a16="http://schemas.microsoft.com/office/drawing/2014/main" xmlns="" id="{7DC663B4-E3DD-C572-0FD1-61EFE4A24BE7}"/>
              </a:ext>
            </a:extLst>
          </p:cNvPr>
          <p:cNvSpPr txBox="1">
            <a:spLocks noGrp="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2" tIns="46246" rIns="92492" bIns="46246" anchor="b"/>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7C3B6FDC-5F15-8340-BEB1-F921D6B13447}" type="slidenum">
              <a:rPr lang="en-US" altLang="en-US">
                <a:latin typeface="Times New Roman" panose="02020603050405020304" pitchFamily="18" charset="0"/>
              </a:rPr>
              <a:pPr algn="r" eaLnBrk="1" hangingPunct="1">
                <a:spcBef>
                  <a:spcPct val="0"/>
                </a:spcBef>
              </a:pPr>
              <a:t>12</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xmlns="" id="{326AE71E-AE89-C8DE-5AE4-EE712A1786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xmlns="" id="{C3247BF6-F89F-C6F9-034C-6456D5BB612A}"/>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59395" name="Slide Number Placeholder 3">
            <a:extLst>
              <a:ext uri="{FF2B5EF4-FFF2-40B4-BE49-F238E27FC236}">
                <a16:creationId xmlns:a16="http://schemas.microsoft.com/office/drawing/2014/main" xmlns="" id="{7D37B9AA-3583-07F6-431A-F07A66CF901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3EC1E10-9CCC-4D4D-BBC7-49A2546E768C}" type="slidenum">
              <a:rPr lang="en-US" altLang="en-US" smtClean="0">
                <a:latin typeface="Times New Roman" panose="02020603050405020304" pitchFamily="18" charset="0"/>
              </a:rPr>
              <a:pPr>
                <a:spcBef>
                  <a:spcPct val="0"/>
                </a:spcBef>
              </a:pPr>
              <a:t>13</a:t>
            </a:fld>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xmlns="" id="{271CB021-4EED-0612-55AE-87DFEB2CC3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xmlns="" id="{520F54CA-2D0D-D67F-546C-F17156D8F68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61443" name="Slide Number Placeholder 3">
            <a:extLst>
              <a:ext uri="{FF2B5EF4-FFF2-40B4-BE49-F238E27FC236}">
                <a16:creationId xmlns:a16="http://schemas.microsoft.com/office/drawing/2014/main" xmlns="" id="{98C86C83-52ED-202B-4EE5-8BFE1113F8C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FACB8CD-408D-C448-B0CC-65E4BA663EF3}" type="slidenum">
              <a:rPr lang="en-US" altLang="en-US" smtClean="0">
                <a:latin typeface="Times New Roman" panose="02020603050405020304" pitchFamily="18" charset="0"/>
              </a:rPr>
              <a:pPr>
                <a:spcBef>
                  <a:spcPct val="0"/>
                </a:spcBef>
              </a:pPr>
              <a:t>14</a:t>
            </a:fld>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xmlns="" id="{8FB37948-2E56-5E72-9FE6-57908B161A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xmlns="" id="{D274E9A3-CD87-EF0A-26E2-0BE4EC18132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63491" name="Slide Number Placeholder 3">
            <a:extLst>
              <a:ext uri="{FF2B5EF4-FFF2-40B4-BE49-F238E27FC236}">
                <a16:creationId xmlns:a16="http://schemas.microsoft.com/office/drawing/2014/main" xmlns="" id="{357ECC11-39C8-A4F5-436E-CCE05D62131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77B0F81-93AD-0446-B162-5BC5A70589AF}" type="slidenum">
              <a:rPr lang="en-US" altLang="en-US" smtClean="0">
                <a:latin typeface="Times New Roman" panose="02020603050405020304" pitchFamily="18" charset="0"/>
              </a:rPr>
              <a:pPr>
                <a:spcBef>
                  <a:spcPct val="0"/>
                </a:spcBef>
              </a:pPr>
              <a:t>15</a:t>
            </a:fld>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xmlns="" id="{1E7CB59E-76B9-15EE-269C-1FB28EFF7B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xmlns="" id="{8307FB81-75DD-70CB-BABC-3AD59266761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65539" name="Slide Number Placeholder 3">
            <a:extLst>
              <a:ext uri="{FF2B5EF4-FFF2-40B4-BE49-F238E27FC236}">
                <a16:creationId xmlns:a16="http://schemas.microsoft.com/office/drawing/2014/main" xmlns="" id="{8916A46E-DAB1-B922-7D2C-8C1BF2007EA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8DC773C-942A-D049-864F-1E7B4A6153E0}" type="slidenum">
              <a:rPr lang="en-US" altLang="en-US" smtClean="0">
                <a:latin typeface="Times New Roman" panose="02020603050405020304" pitchFamily="18" charset="0"/>
              </a:rPr>
              <a:pPr>
                <a:spcBef>
                  <a:spcPct val="0"/>
                </a:spcBef>
              </a:pPr>
              <a:t>16</a:t>
            </a:fld>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a:extLst>
              <a:ext uri="{FF2B5EF4-FFF2-40B4-BE49-F238E27FC236}">
                <a16:creationId xmlns:a16="http://schemas.microsoft.com/office/drawing/2014/main" xmlns="" id="{B2EE9786-074D-B1F0-903D-68DC7A8124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6" name="Notes Placeholder 2">
            <a:extLst>
              <a:ext uri="{FF2B5EF4-FFF2-40B4-BE49-F238E27FC236}">
                <a16:creationId xmlns:a16="http://schemas.microsoft.com/office/drawing/2014/main" xmlns="" id="{720BDABF-E145-05B8-5D9A-EF3D97EDF12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67587" name="Slide Number Placeholder 3">
            <a:extLst>
              <a:ext uri="{FF2B5EF4-FFF2-40B4-BE49-F238E27FC236}">
                <a16:creationId xmlns:a16="http://schemas.microsoft.com/office/drawing/2014/main" xmlns="" id="{8709388B-AE89-8FB7-DF1A-08C596FF8DE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F659EA6-FBA4-DE40-B508-34C42A69BDCF}" type="slidenum">
              <a:rPr lang="en-US" altLang="en-US" smtClean="0">
                <a:latin typeface="Times New Roman" panose="02020603050405020304" pitchFamily="18" charset="0"/>
              </a:rPr>
              <a:pPr>
                <a:spcBef>
                  <a:spcPct val="0"/>
                </a:spcBef>
              </a:pPr>
              <a:t>17</a:t>
            </a:fld>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a:extLst>
              <a:ext uri="{FF2B5EF4-FFF2-40B4-BE49-F238E27FC236}">
                <a16:creationId xmlns:a16="http://schemas.microsoft.com/office/drawing/2014/main" xmlns="" id="{5775955C-8A8B-73E6-187C-6965FF625F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4" name="Notes Placeholder 2">
            <a:extLst>
              <a:ext uri="{FF2B5EF4-FFF2-40B4-BE49-F238E27FC236}">
                <a16:creationId xmlns:a16="http://schemas.microsoft.com/office/drawing/2014/main" xmlns="" id="{821C2F62-4C4D-0D00-45CC-DBC1FCD6F98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69635" name="Slide Number Placeholder 3">
            <a:extLst>
              <a:ext uri="{FF2B5EF4-FFF2-40B4-BE49-F238E27FC236}">
                <a16:creationId xmlns:a16="http://schemas.microsoft.com/office/drawing/2014/main" xmlns="" id="{EDAE522A-F5A6-1691-701A-5D49741F25C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F5446C2-AB95-9C49-ABBC-ED0EA80A34C5}" type="slidenum">
              <a:rPr lang="en-US" altLang="en-US" smtClean="0">
                <a:latin typeface="Times New Roman" panose="02020603050405020304" pitchFamily="18" charset="0"/>
              </a:rPr>
              <a:pPr>
                <a:spcBef>
                  <a:spcPct val="0"/>
                </a:spcBef>
              </a:pPr>
              <a:t>18</a:t>
            </a:fld>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a:extLst>
              <a:ext uri="{FF2B5EF4-FFF2-40B4-BE49-F238E27FC236}">
                <a16:creationId xmlns:a16="http://schemas.microsoft.com/office/drawing/2014/main" xmlns="" id="{86B59C0B-0A6F-50C7-0B69-82090555FA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2" name="Notes Placeholder 2">
            <a:extLst>
              <a:ext uri="{FF2B5EF4-FFF2-40B4-BE49-F238E27FC236}">
                <a16:creationId xmlns:a16="http://schemas.microsoft.com/office/drawing/2014/main" xmlns="" id="{B848CE8E-1C36-3F3B-F797-214451258EE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71683" name="Slide Number Placeholder 3">
            <a:extLst>
              <a:ext uri="{FF2B5EF4-FFF2-40B4-BE49-F238E27FC236}">
                <a16:creationId xmlns:a16="http://schemas.microsoft.com/office/drawing/2014/main" xmlns="" id="{4D5BC049-E3E8-32C4-6099-B9EC7344906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B5E812B-56EE-C444-B62F-D56686124E0C}" type="slidenum">
              <a:rPr lang="en-US" altLang="en-US" smtClean="0">
                <a:latin typeface="Times New Roman" panose="02020603050405020304" pitchFamily="18" charset="0"/>
              </a:rPr>
              <a:pPr>
                <a:spcBef>
                  <a:spcPct val="0"/>
                </a:spcBef>
              </a:pPr>
              <a:t>19</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xmlns="" id="{7BC965E1-1893-AD72-87A6-05087E1B3B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xmlns="" id="{DE531DB3-2715-5E33-9D79-6286ABFA2EB4}"/>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36867" name="Slide Number Placeholder 3">
            <a:extLst>
              <a:ext uri="{FF2B5EF4-FFF2-40B4-BE49-F238E27FC236}">
                <a16:creationId xmlns:a16="http://schemas.microsoft.com/office/drawing/2014/main" xmlns="" id="{4BF86AF6-5746-F2A4-1063-633C04C535B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CC4D0E6-CB9E-694A-AC46-9FC9FC264DB2}" type="slidenum">
              <a:rPr lang="en-US" altLang="en-US" smtClean="0">
                <a:latin typeface="Times New Roman" panose="02020603050405020304" pitchFamily="18" charset="0"/>
              </a:rPr>
              <a:pPr>
                <a:spcBef>
                  <a:spcPct val="0"/>
                </a:spcBef>
              </a:pPr>
              <a:t>2</a:t>
            </a:fld>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a:extLst>
              <a:ext uri="{FF2B5EF4-FFF2-40B4-BE49-F238E27FC236}">
                <a16:creationId xmlns:a16="http://schemas.microsoft.com/office/drawing/2014/main" xmlns="" id="{3099F384-4FD9-F5FF-C4E1-29D5CA8B5A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0" name="Notes Placeholder 2">
            <a:extLst>
              <a:ext uri="{FF2B5EF4-FFF2-40B4-BE49-F238E27FC236}">
                <a16:creationId xmlns:a16="http://schemas.microsoft.com/office/drawing/2014/main" xmlns="" id="{A8F963C4-EC50-B869-9DEA-F38B2B298C2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73731" name="Slide Number Placeholder 3">
            <a:extLst>
              <a:ext uri="{FF2B5EF4-FFF2-40B4-BE49-F238E27FC236}">
                <a16:creationId xmlns:a16="http://schemas.microsoft.com/office/drawing/2014/main" xmlns="" id="{2AE637EA-E12E-B0FB-B595-6AFADDAD78D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0ACB34A-EF7F-FE43-814B-2D0F00AF0E73}" type="slidenum">
              <a:rPr lang="en-US" altLang="en-US" smtClean="0">
                <a:latin typeface="Times New Roman" panose="02020603050405020304" pitchFamily="18" charset="0"/>
              </a:rPr>
              <a:pPr>
                <a:spcBef>
                  <a:spcPct val="0"/>
                </a:spcBef>
              </a:pPr>
              <a:t>20</a:t>
            </a:fld>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a:extLst>
              <a:ext uri="{FF2B5EF4-FFF2-40B4-BE49-F238E27FC236}">
                <a16:creationId xmlns:a16="http://schemas.microsoft.com/office/drawing/2014/main" xmlns="" id="{ACC57F25-03E6-33D2-2848-AF5B07635D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8" name="Notes Placeholder 2">
            <a:extLst>
              <a:ext uri="{FF2B5EF4-FFF2-40B4-BE49-F238E27FC236}">
                <a16:creationId xmlns:a16="http://schemas.microsoft.com/office/drawing/2014/main" xmlns="" id="{CD919B58-8A98-64A3-FCF2-61C3E2213BC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75779" name="Slide Number Placeholder 3">
            <a:extLst>
              <a:ext uri="{FF2B5EF4-FFF2-40B4-BE49-F238E27FC236}">
                <a16:creationId xmlns:a16="http://schemas.microsoft.com/office/drawing/2014/main" xmlns="" id="{9B303307-21FB-14FB-1449-273B0497EBC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DA8ABA0-107B-2C4C-9A83-BFB9E1BE9C17}" type="slidenum">
              <a:rPr lang="en-US" altLang="en-US" smtClean="0">
                <a:latin typeface="Times New Roman" panose="02020603050405020304" pitchFamily="18" charset="0"/>
              </a:rPr>
              <a:pPr>
                <a:spcBef>
                  <a:spcPct val="0"/>
                </a:spcBef>
              </a:pPr>
              <a:t>21</a:t>
            </a:fld>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xmlns="" id="{0CA95203-E83E-44E1-4BD2-8EAE717CC8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a:extLst>
              <a:ext uri="{FF2B5EF4-FFF2-40B4-BE49-F238E27FC236}">
                <a16:creationId xmlns:a16="http://schemas.microsoft.com/office/drawing/2014/main" xmlns="" id="{3955005A-40DD-FDE8-62B5-EC94379F700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77827" name="Slide Number Placeholder 3">
            <a:extLst>
              <a:ext uri="{FF2B5EF4-FFF2-40B4-BE49-F238E27FC236}">
                <a16:creationId xmlns:a16="http://schemas.microsoft.com/office/drawing/2014/main" xmlns="" id="{410127E7-2151-ED1F-6C83-53FFD473C5C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053E485-FD11-EC4B-96CC-FD486BD0CECD}" type="slidenum">
              <a:rPr lang="en-US" altLang="en-US" smtClean="0">
                <a:latin typeface="Times New Roman" panose="02020603050405020304" pitchFamily="18" charset="0"/>
              </a:rPr>
              <a:pPr>
                <a:spcBef>
                  <a:spcPct val="0"/>
                </a:spcBef>
              </a:pPr>
              <a:t>22</a:t>
            </a:fld>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a:extLst>
              <a:ext uri="{FF2B5EF4-FFF2-40B4-BE49-F238E27FC236}">
                <a16:creationId xmlns:a16="http://schemas.microsoft.com/office/drawing/2014/main" xmlns="" id="{FC34E70E-0852-A517-9C1A-F6A4AFE43C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4" name="Notes Placeholder 2">
            <a:extLst>
              <a:ext uri="{FF2B5EF4-FFF2-40B4-BE49-F238E27FC236}">
                <a16:creationId xmlns:a16="http://schemas.microsoft.com/office/drawing/2014/main" xmlns="" id="{E184F374-1B47-E96E-BEC3-EF972DA2CD2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Protect financial integrity</a:t>
            </a:r>
          </a:p>
        </p:txBody>
      </p:sp>
      <p:sp>
        <p:nvSpPr>
          <p:cNvPr id="79875" name="Slide Number Placeholder 3">
            <a:extLst>
              <a:ext uri="{FF2B5EF4-FFF2-40B4-BE49-F238E27FC236}">
                <a16:creationId xmlns:a16="http://schemas.microsoft.com/office/drawing/2014/main" xmlns="" id="{74E41A5A-2B9E-0EB7-E809-827BA23F08C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B7400E7-A7A2-3B48-98C8-B0B922EC6737}" type="slidenum">
              <a:rPr lang="en-US" altLang="en-US" smtClean="0">
                <a:latin typeface="Times New Roman" panose="02020603050405020304" pitchFamily="18" charset="0"/>
              </a:rPr>
              <a:pPr>
                <a:spcBef>
                  <a:spcPct val="0"/>
                </a:spcBef>
              </a:pPr>
              <a:t>23</a:t>
            </a:fld>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a:extLst>
              <a:ext uri="{FF2B5EF4-FFF2-40B4-BE49-F238E27FC236}">
                <a16:creationId xmlns:a16="http://schemas.microsoft.com/office/drawing/2014/main" xmlns="" id="{FB1C40C4-C104-67F0-A98C-04B1DD62F7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2" name="Notes Placeholder 2">
            <a:extLst>
              <a:ext uri="{FF2B5EF4-FFF2-40B4-BE49-F238E27FC236}">
                <a16:creationId xmlns:a16="http://schemas.microsoft.com/office/drawing/2014/main" xmlns="" id="{B8CF4F99-B313-A91C-75D4-327F049D519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81923" name="Slide Number Placeholder 3">
            <a:extLst>
              <a:ext uri="{FF2B5EF4-FFF2-40B4-BE49-F238E27FC236}">
                <a16:creationId xmlns:a16="http://schemas.microsoft.com/office/drawing/2014/main" xmlns="" id="{591D7998-3820-031C-0D98-5303A25404C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3E22B9C-F5E3-FD41-9E96-7A2068098736}" type="slidenum">
              <a:rPr lang="en-US" altLang="en-US" smtClean="0">
                <a:latin typeface="Times New Roman" panose="02020603050405020304" pitchFamily="18" charset="0"/>
              </a:rPr>
              <a:pPr>
                <a:spcBef>
                  <a:spcPct val="0"/>
                </a:spcBef>
              </a:pPr>
              <a:t>24</a:t>
            </a:fld>
            <a:endParaRPr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a:extLst>
              <a:ext uri="{FF2B5EF4-FFF2-40B4-BE49-F238E27FC236}">
                <a16:creationId xmlns:a16="http://schemas.microsoft.com/office/drawing/2014/main" xmlns="" id="{F6FCA2CB-CF72-4B49-4EC0-42FEF75375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0" name="Notes Placeholder 2">
            <a:extLst>
              <a:ext uri="{FF2B5EF4-FFF2-40B4-BE49-F238E27FC236}">
                <a16:creationId xmlns:a16="http://schemas.microsoft.com/office/drawing/2014/main" xmlns="" id="{D3083709-4853-0DE4-13F7-4FFE01099EF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TAN. Board policy. Ask for history after Oct 15.</a:t>
            </a:r>
          </a:p>
        </p:txBody>
      </p:sp>
      <p:sp>
        <p:nvSpPr>
          <p:cNvPr id="83971" name="Slide Number Placeholder 3">
            <a:extLst>
              <a:ext uri="{FF2B5EF4-FFF2-40B4-BE49-F238E27FC236}">
                <a16:creationId xmlns:a16="http://schemas.microsoft.com/office/drawing/2014/main" xmlns="" id="{D02FFCEE-B4E5-C447-2867-F753062D900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088FEB31-E86E-BE45-B3AC-59074CE34AA6}" type="slidenum">
              <a:rPr lang="en-US" altLang="en-US" smtClean="0">
                <a:latin typeface="Times New Roman" panose="02020603050405020304" pitchFamily="18" charset="0"/>
              </a:rPr>
              <a:pPr>
                <a:spcBef>
                  <a:spcPct val="0"/>
                </a:spcBef>
              </a:pPr>
              <a:t>25</a:t>
            </a:fld>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a:extLst>
              <a:ext uri="{FF2B5EF4-FFF2-40B4-BE49-F238E27FC236}">
                <a16:creationId xmlns:a16="http://schemas.microsoft.com/office/drawing/2014/main" xmlns="" id="{DED0BDF7-6A51-F3DB-50AE-292338D261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8" name="Notes Placeholder 2">
            <a:extLst>
              <a:ext uri="{FF2B5EF4-FFF2-40B4-BE49-F238E27FC236}">
                <a16:creationId xmlns:a16="http://schemas.microsoft.com/office/drawing/2014/main" xmlns="" id="{80C68FEF-085B-E9E8-623D-2BD8BBE6AA3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86019" name="Slide Number Placeholder 3">
            <a:extLst>
              <a:ext uri="{FF2B5EF4-FFF2-40B4-BE49-F238E27FC236}">
                <a16:creationId xmlns:a16="http://schemas.microsoft.com/office/drawing/2014/main" xmlns="" id="{60214E03-9089-8643-4254-4D9569669B81}"/>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2DB4D22-C189-5248-B045-00C612910E59}" type="slidenum">
              <a:rPr lang="en-US" altLang="en-US" smtClean="0">
                <a:latin typeface="Times New Roman" panose="02020603050405020304" pitchFamily="18" charset="0"/>
              </a:rPr>
              <a:pPr>
                <a:spcBef>
                  <a:spcPct val="0"/>
                </a:spcBef>
              </a:pPr>
              <a:t>26</a:t>
            </a:fld>
            <a:endParaRPr lang="en-US" altLang="en-US">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a:extLst>
              <a:ext uri="{FF2B5EF4-FFF2-40B4-BE49-F238E27FC236}">
                <a16:creationId xmlns:a16="http://schemas.microsoft.com/office/drawing/2014/main" xmlns="" id="{BF7C064F-8AA3-476B-4289-D74EED34D9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4" name="Notes Placeholder 2">
            <a:extLst>
              <a:ext uri="{FF2B5EF4-FFF2-40B4-BE49-F238E27FC236}">
                <a16:creationId xmlns:a16="http://schemas.microsoft.com/office/drawing/2014/main" xmlns="" id="{222713BC-DD0F-112C-092B-1B776E929DE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90115" name="Slide Number Placeholder 3">
            <a:extLst>
              <a:ext uri="{FF2B5EF4-FFF2-40B4-BE49-F238E27FC236}">
                <a16:creationId xmlns:a16="http://schemas.microsoft.com/office/drawing/2014/main" xmlns="" id="{8EFD61DC-E81E-1D3B-E1A0-EA7667B8300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29679F0-A899-2340-8E1F-9BCFA4B93E48}" type="slidenum">
              <a:rPr lang="en-US" altLang="en-US" smtClean="0">
                <a:latin typeface="Times New Roman" panose="02020603050405020304" pitchFamily="18" charset="0"/>
              </a:rPr>
              <a:pPr>
                <a:spcBef>
                  <a:spcPct val="0"/>
                </a:spcBef>
              </a:pPr>
              <a:t>29</a:t>
            </a:fld>
            <a:endParaRPr lang="en-US" altLang="en-US">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a:extLst>
              <a:ext uri="{FF2B5EF4-FFF2-40B4-BE49-F238E27FC236}">
                <a16:creationId xmlns:a16="http://schemas.microsoft.com/office/drawing/2014/main" xmlns="" id="{9C9B9063-3F73-BFB6-ED5E-8E83E239D2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2" name="Notes Placeholder 2">
            <a:extLst>
              <a:ext uri="{FF2B5EF4-FFF2-40B4-BE49-F238E27FC236}">
                <a16:creationId xmlns:a16="http://schemas.microsoft.com/office/drawing/2014/main" xmlns="" id="{252AAEC1-DC85-3FE7-4300-34BAA0BFEA3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92163" name="Slide Number Placeholder 3">
            <a:extLst>
              <a:ext uri="{FF2B5EF4-FFF2-40B4-BE49-F238E27FC236}">
                <a16:creationId xmlns:a16="http://schemas.microsoft.com/office/drawing/2014/main" xmlns="" id="{7858BFE2-1E27-F567-299C-11A800E39FC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24408E4-74F7-B041-BC9C-9134CFE23E5D}" type="slidenum">
              <a:rPr lang="en-US" altLang="en-US" smtClean="0">
                <a:latin typeface="Times New Roman" panose="02020603050405020304" pitchFamily="18" charset="0"/>
              </a:rPr>
              <a:pPr>
                <a:spcBef>
                  <a:spcPct val="0"/>
                </a:spcBef>
              </a:pPr>
              <a:t>30</a:t>
            </a:fld>
            <a:endParaRPr lang="en-US" altLang="en-US">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a:extLst>
              <a:ext uri="{FF2B5EF4-FFF2-40B4-BE49-F238E27FC236}">
                <a16:creationId xmlns:a16="http://schemas.microsoft.com/office/drawing/2014/main" xmlns="" id="{B51AA807-6E9F-5A12-F7A9-66B60DABB3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4" name="Notes Placeholder 2">
            <a:extLst>
              <a:ext uri="{FF2B5EF4-FFF2-40B4-BE49-F238E27FC236}">
                <a16:creationId xmlns:a16="http://schemas.microsoft.com/office/drawing/2014/main" xmlns="" id="{A65417F9-7F32-16DE-85A1-403E19C6771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95235" name="Slide Number Placeholder 3">
            <a:extLst>
              <a:ext uri="{FF2B5EF4-FFF2-40B4-BE49-F238E27FC236}">
                <a16:creationId xmlns:a16="http://schemas.microsoft.com/office/drawing/2014/main" xmlns="" id="{DC5D73D4-285A-4A9E-88FB-35D252FDDA1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5031B8D-7938-AE44-A58D-BF55065BF806}" type="slidenum">
              <a:rPr lang="en-US" altLang="en-US" smtClean="0">
                <a:latin typeface="Times New Roman" panose="02020603050405020304" pitchFamily="18" charset="0"/>
              </a:rPr>
              <a:pPr>
                <a:spcBef>
                  <a:spcPct val="0"/>
                </a:spcBef>
              </a:pPr>
              <a:t>32</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xmlns="" id="{9FAFCC0A-5472-00B2-853D-A33C1692CE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xmlns="" id="{1B126E35-1E4C-102E-D34F-1114C7EB7F0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38915" name="Slide Number Placeholder 3">
            <a:extLst>
              <a:ext uri="{FF2B5EF4-FFF2-40B4-BE49-F238E27FC236}">
                <a16:creationId xmlns:a16="http://schemas.microsoft.com/office/drawing/2014/main" xmlns="" id="{28B68C38-D57B-1927-7E9B-EBC305352E5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1B0C0E2-5B85-C645-A94C-502FFBFBC675}" type="slidenum">
              <a:rPr lang="en-US" altLang="en-US" smtClean="0">
                <a:latin typeface="Times New Roman" panose="02020603050405020304" pitchFamily="18" charset="0"/>
              </a:rPr>
              <a:pPr>
                <a:spcBef>
                  <a:spcPct val="0"/>
                </a:spcBef>
              </a:pPr>
              <a:t>3</a:t>
            </a:fld>
            <a:endParaRPr lang="en-US" altLang="en-US">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a:extLst>
              <a:ext uri="{FF2B5EF4-FFF2-40B4-BE49-F238E27FC236}">
                <a16:creationId xmlns:a16="http://schemas.microsoft.com/office/drawing/2014/main" xmlns="" id="{144E6A00-D69D-23CD-C80B-BC301D739D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0" name="Notes Placeholder 2">
            <a:extLst>
              <a:ext uri="{FF2B5EF4-FFF2-40B4-BE49-F238E27FC236}">
                <a16:creationId xmlns:a16="http://schemas.microsoft.com/office/drawing/2014/main" xmlns="" id="{07A48EC2-4A06-53FA-6D4A-3D70FD11C45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Advertise intent.</a:t>
            </a:r>
          </a:p>
        </p:txBody>
      </p:sp>
      <p:sp>
        <p:nvSpPr>
          <p:cNvPr id="99331" name="Slide Number Placeholder 3">
            <a:extLst>
              <a:ext uri="{FF2B5EF4-FFF2-40B4-BE49-F238E27FC236}">
                <a16:creationId xmlns:a16="http://schemas.microsoft.com/office/drawing/2014/main" xmlns="" id="{099DCE76-2DFC-931A-3582-ABF3E5586C6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a:solidFill>
                  <a:schemeClr val="tx1"/>
                </a:solidFill>
                <a:latin typeface="Arial" panose="020B0604020202020204" pitchFamily="34" charset="0"/>
                <a:ea typeface="ＭＳ Ｐゴシック" panose="020B0600070205080204" pitchFamily="34" charset="-128"/>
              </a:defRPr>
            </a:lvl1pPr>
            <a:lvl2pPr marL="742950" indent="-285750" defTabSz="925513">
              <a:defRPr sz="2400">
                <a:solidFill>
                  <a:schemeClr val="tx1"/>
                </a:solidFill>
                <a:latin typeface="Arial" panose="020B0604020202020204" pitchFamily="34" charset="0"/>
                <a:ea typeface="ＭＳ Ｐゴシック" panose="020B0600070205080204" pitchFamily="34" charset="-128"/>
              </a:defRPr>
            </a:lvl2pPr>
            <a:lvl3pPr marL="1143000" indent="-228600" defTabSz="925513">
              <a:defRPr sz="2400">
                <a:solidFill>
                  <a:schemeClr val="tx1"/>
                </a:solidFill>
                <a:latin typeface="Arial" panose="020B0604020202020204" pitchFamily="34" charset="0"/>
                <a:ea typeface="ＭＳ Ｐゴシック" panose="020B0600070205080204" pitchFamily="34" charset="-128"/>
              </a:defRPr>
            </a:lvl3pPr>
            <a:lvl4pPr marL="1600200" indent="-228600" defTabSz="925513">
              <a:defRPr sz="2400">
                <a:solidFill>
                  <a:schemeClr val="tx1"/>
                </a:solidFill>
                <a:latin typeface="Arial" panose="020B0604020202020204" pitchFamily="34" charset="0"/>
                <a:ea typeface="ＭＳ Ｐゴシック" panose="020B0600070205080204" pitchFamily="34" charset="-128"/>
              </a:defRPr>
            </a:lvl4pPr>
            <a:lvl5pPr marL="2057400" indent="-228600" defTabSz="925513">
              <a:defRPr sz="2400">
                <a:solidFill>
                  <a:schemeClr val="tx1"/>
                </a:solidFill>
                <a:latin typeface="Arial" panose="020B0604020202020204" pitchFamily="34" charset="0"/>
                <a:ea typeface="ＭＳ Ｐゴシック" panose="020B0600070205080204" pitchFamily="34" charset="-128"/>
              </a:defRPr>
            </a:lvl5pPr>
            <a:lvl6pPr marL="25146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F80DCD9-2683-1940-A495-26600AFC42CA}" type="slidenum">
              <a:rPr lang="en-US" altLang="en-US" sz="1200" smtClean="0">
                <a:latin typeface="Times New Roman" panose="02020603050405020304" pitchFamily="18" charset="0"/>
              </a:rPr>
              <a:pPr/>
              <a:t>35</a:t>
            </a:fld>
            <a:endParaRPr lang="en-US" altLang="en-US" sz="1200">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a:extLst>
              <a:ext uri="{FF2B5EF4-FFF2-40B4-BE49-F238E27FC236}">
                <a16:creationId xmlns:a16="http://schemas.microsoft.com/office/drawing/2014/main" xmlns="" id="{2E158D52-D978-5140-C16B-BED1A0ADDCF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8" name="Notes Placeholder 2">
            <a:extLst>
              <a:ext uri="{FF2B5EF4-FFF2-40B4-BE49-F238E27FC236}">
                <a16:creationId xmlns:a16="http://schemas.microsoft.com/office/drawing/2014/main" xmlns="" id="{E0F36A32-8780-44E1-8C24-1D6DB7719D7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Request to city or county by August 15.  Escrow and shortfall.</a:t>
            </a:r>
          </a:p>
        </p:txBody>
      </p:sp>
      <p:sp>
        <p:nvSpPr>
          <p:cNvPr id="101379" name="Slide Number Placeholder 3">
            <a:extLst>
              <a:ext uri="{FF2B5EF4-FFF2-40B4-BE49-F238E27FC236}">
                <a16:creationId xmlns:a16="http://schemas.microsoft.com/office/drawing/2014/main" xmlns="" id="{33DF7FD7-8F5E-014B-25E7-CD0941AB84CE}"/>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a:solidFill>
                  <a:schemeClr val="tx1"/>
                </a:solidFill>
                <a:latin typeface="Arial" panose="020B0604020202020204" pitchFamily="34" charset="0"/>
                <a:ea typeface="ＭＳ Ｐゴシック" panose="020B0600070205080204" pitchFamily="34" charset="-128"/>
              </a:defRPr>
            </a:lvl1pPr>
            <a:lvl2pPr marL="742950" indent="-285750" defTabSz="925513">
              <a:defRPr sz="2400">
                <a:solidFill>
                  <a:schemeClr val="tx1"/>
                </a:solidFill>
                <a:latin typeface="Arial" panose="020B0604020202020204" pitchFamily="34" charset="0"/>
                <a:ea typeface="ＭＳ Ｐゴシック" panose="020B0600070205080204" pitchFamily="34" charset="-128"/>
              </a:defRPr>
            </a:lvl2pPr>
            <a:lvl3pPr marL="1143000" indent="-228600" defTabSz="925513">
              <a:defRPr sz="2400">
                <a:solidFill>
                  <a:schemeClr val="tx1"/>
                </a:solidFill>
                <a:latin typeface="Arial" panose="020B0604020202020204" pitchFamily="34" charset="0"/>
                <a:ea typeface="ＭＳ Ｐゴシック" panose="020B0600070205080204" pitchFamily="34" charset="-128"/>
              </a:defRPr>
            </a:lvl3pPr>
            <a:lvl4pPr marL="1600200" indent="-228600" defTabSz="925513">
              <a:defRPr sz="2400">
                <a:solidFill>
                  <a:schemeClr val="tx1"/>
                </a:solidFill>
                <a:latin typeface="Arial" panose="020B0604020202020204" pitchFamily="34" charset="0"/>
                <a:ea typeface="ＭＳ Ｐゴシック" panose="020B0600070205080204" pitchFamily="34" charset="-128"/>
              </a:defRPr>
            </a:lvl4pPr>
            <a:lvl5pPr marL="2057400" indent="-228600" defTabSz="925513">
              <a:defRPr sz="2400">
                <a:solidFill>
                  <a:schemeClr val="tx1"/>
                </a:solidFill>
                <a:latin typeface="Arial" panose="020B0604020202020204" pitchFamily="34" charset="0"/>
                <a:ea typeface="ＭＳ Ｐゴシック" panose="020B0600070205080204" pitchFamily="34" charset="-128"/>
              </a:defRPr>
            </a:lvl5pPr>
            <a:lvl6pPr marL="25146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3B1E0A0-2E50-7A48-914C-CAAAEC2CD460}" type="slidenum">
              <a:rPr lang="en-US" altLang="en-US" sz="1200" smtClean="0">
                <a:latin typeface="Times New Roman" panose="02020603050405020304" pitchFamily="18" charset="0"/>
              </a:rPr>
              <a:pPr/>
              <a:t>36</a:t>
            </a:fld>
            <a:endParaRPr lang="en-US" altLang="en-US" sz="1200">
              <a:latin typeface="Times New Roman"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a:extLst>
              <a:ext uri="{FF2B5EF4-FFF2-40B4-BE49-F238E27FC236}">
                <a16:creationId xmlns:a16="http://schemas.microsoft.com/office/drawing/2014/main" xmlns="" id="{92EC9A4B-0EBF-4A52-1460-5C26CC4761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6" name="Notes Placeholder 2">
            <a:extLst>
              <a:ext uri="{FF2B5EF4-FFF2-40B4-BE49-F238E27FC236}">
                <a16:creationId xmlns:a16="http://schemas.microsoft.com/office/drawing/2014/main" xmlns="" id="{88FBB06D-1350-CEE3-CE67-C9535A08E24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103427" name="Slide Number Placeholder 3">
            <a:extLst>
              <a:ext uri="{FF2B5EF4-FFF2-40B4-BE49-F238E27FC236}">
                <a16:creationId xmlns:a16="http://schemas.microsoft.com/office/drawing/2014/main" xmlns="" id="{9507B619-78A6-1FDA-27E8-ACD0E951461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BB6D996-C684-2A46-A5ED-FD3FBEEE48C6}" type="slidenum">
              <a:rPr lang="en-US" altLang="en-US" smtClean="0">
                <a:latin typeface="Times New Roman" panose="02020603050405020304" pitchFamily="18" charset="0"/>
              </a:rPr>
              <a:pPr>
                <a:spcBef>
                  <a:spcPct val="0"/>
                </a:spcBef>
              </a:pPr>
              <a:t>37</a:t>
            </a:fld>
            <a:endParaRPr lang="en-US" altLang="en-US">
              <a:latin typeface="Times New Roman" panose="02020603050405020304"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a:extLst>
              <a:ext uri="{FF2B5EF4-FFF2-40B4-BE49-F238E27FC236}">
                <a16:creationId xmlns:a16="http://schemas.microsoft.com/office/drawing/2014/main" xmlns="" id="{26089AC0-5248-E87B-319D-60FACFE897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4" name="Notes Placeholder 2">
            <a:extLst>
              <a:ext uri="{FF2B5EF4-FFF2-40B4-BE49-F238E27FC236}">
                <a16:creationId xmlns:a16="http://schemas.microsoft.com/office/drawing/2014/main" xmlns="" id="{C5219E37-2631-A0A8-B173-14AE3A1FCDAF}"/>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05475" name="Slide Number Placeholder 3">
            <a:extLst>
              <a:ext uri="{FF2B5EF4-FFF2-40B4-BE49-F238E27FC236}">
                <a16:creationId xmlns:a16="http://schemas.microsoft.com/office/drawing/2014/main" xmlns="" id="{7A689A92-1258-78F2-128A-3ED8D5CAD01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2A7044E-F681-1949-8086-1A7567BD7DBE}" type="slidenum">
              <a:rPr lang="en-US" altLang="en-US" smtClean="0">
                <a:latin typeface="Times New Roman" panose="02020603050405020304" pitchFamily="18" charset="0"/>
              </a:rPr>
              <a:pPr>
                <a:spcBef>
                  <a:spcPct val="0"/>
                </a:spcBef>
              </a:pPr>
              <a:t>38</a:t>
            </a:fld>
            <a:endParaRPr lang="en-US" altLang="en-US">
              <a:latin typeface="Times New Roman" panose="02020603050405020304"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a:extLst>
              <a:ext uri="{FF2B5EF4-FFF2-40B4-BE49-F238E27FC236}">
                <a16:creationId xmlns:a16="http://schemas.microsoft.com/office/drawing/2014/main" xmlns="" id="{E5450812-2F68-26A4-9F14-E3851AAF69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2" name="Notes Placeholder 2">
            <a:extLst>
              <a:ext uri="{FF2B5EF4-FFF2-40B4-BE49-F238E27FC236}">
                <a16:creationId xmlns:a16="http://schemas.microsoft.com/office/drawing/2014/main" xmlns="" id="{3E590CB9-C318-BA63-91D3-02D89BB80E8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107523" name="Slide Number Placeholder 3">
            <a:extLst>
              <a:ext uri="{FF2B5EF4-FFF2-40B4-BE49-F238E27FC236}">
                <a16:creationId xmlns:a16="http://schemas.microsoft.com/office/drawing/2014/main" xmlns="" id="{F4669FCC-CEDF-9E80-7113-2D0F44F69C8D}"/>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7172327E-4FB4-2049-A6A7-1500D5016898}" type="slidenum">
              <a:rPr lang="en-US" altLang="en-US" smtClean="0">
                <a:latin typeface="Times New Roman" panose="02020603050405020304" pitchFamily="18" charset="0"/>
              </a:rPr>
              <a:pPr>
                <a:spcBef>
                  <a:spcPct val="0"/>
                </a:spcBef>
              </a:pPr>
              <a:t>39</a:t>
            </a:fld>
            <a:endParaRPr lang="en-US" altLang="en-US">
              <a:latin typeface="Times New Roman" panose="02020603050405020304"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a:extLst>
              <a:ext uri="{FF2B5EF4-FFF2-40B4-BE49-F238E27FC236}">
                <a16:creationId xmlns:a16="http://schemas.microsoft.com/office/drawing/2014/main" xmlns="" id="{DD73D5BF-2E79-51B6-EA97-69135A5846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0" name="Notes Placeholder 2">
            <a:extLst>
              <a:ext uri="{FF2B5EF4-FFF2-40B4-BE49-F238E27FC236}">
                <a16:creationId xmlns:a16="http://schemas.microsoft.com/office/drawing/2014/main" xmlns="" id="{9B56C034-4C77-7B1E-7718-C5BBCE42DE6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09571" name="Slide Number Placeholder 3">
            <a:extLst>
              <a:ext uri="{FF2B5EF4-FFF2-40B4-BE49-F238E27FC236}">
                <a16:creationId xmlns:a16="http://schemas.microsoft.com/office/drawing/2014/main" xmlns="" id="{BF047189-2F95-B639-D5AD-3D7FCF09C51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6AF18A2-4036-6545-8EF5-E764268ACFD7}" type="slidenum">
              <a:rPr lang="en-US" altLang="en-US" smtClean="0">
                <a:latin typeface="Times New Roman" panose="02020603050405020304" pitchFamily="18" charset="0"/>
              </a:rPr>
              <a:pPr>
                <a:spcBef>
                  <a:spcPct val="0"/>
                </a:spcBef>
              </a:pPr>
              <a:t>40</a:t>
            </a:fld>
            <a:endParaRPr lang="en-US" altLang="en-US">
              <a:latin typeface="Times New Roman" panose="02020603050405020304"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a:extLst>
              <a:ext uri="{FF2B5EF4-FFF2-40B4-BE49-F238E27FC236}">
                <a16:creationId xmlns:a16="http://schemas.microsoft.com/office/drawing/2014/main" xmlns="" id="{6AE8D031-DFA8-97BD-13B2-18AAA17013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8" name="Notes Placeholder 2">
            <a:extLst>
              <a:ext uri="{FF2B5EF4-FFF2-40B4-BE49-F238E27FC236}">
                <a16:creationId xmlns:a16="http://schemas.microsoft.com/office/drawing/2014/main" xmlns="" id="{FBEAFE41-294D-750D-6E72-64A4FBF4E95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111619" name="Slide Number Placeholder 3">
            <a:extLst>
              <a:ext uri="{FF2B5EF4-FFF2-40B4-BE49-F238E27FC236}">
                <a16:creationId xmlns:a16="http://schemas.microsoft.com/office/drawing/2014/main" xmlns="" id="{82343642-5A42-03FF-22C5-18E9AEF62300}"/>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1C4667D-D6C9-9E41-B99B-3B82257DDCCF}" type="slidenum">
              <a:rPr lang="en-US" altLang="en-US" smtClean="0">
                <a:latin typeface="Times New Roman" panose="02020603050405020304" pitchFamily="18" charset="0"/>
              </a:rPr>
              <a:pPr>
                <a:spcBef>
                  <a:spcPct val="0"/>
                </a:spcBef>
              </a:pPr>
              <a:t>41</a:t>
            </a:fld>
            <a:endParaRPr lang="en-US" altLang="en-US">
              <a:latin typeface="Times New Roman" panose="02020603050405020304"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a:extLst>
              <a:ext uri="{FF2B5EF4-FFF2-40B4-BE49-F238E27FC236}">
                <a16:creationId xmlns:a16="http://schemas.microsoft.com/office/drawing/2014/main" xmlns="" id="{FF4D8CF9-FEAA-B138-1D2C-5ED3E8A051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6" name="Notes Placeholder 2">
            <a:extLst>
              <a:ext uri="{FF2B5EF4-FFF2-40B4-BE49-F238E27FC236}">
                <a16:creationId xmlns:a16="http://schemas.microsoft.com/office/drawing/2014/main" xmlns="" id="{7E1ED5E9-07D1-9318-608A-663464A0376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113667" name="Slide Number Placeholder 3">
            <a:extLst>
              <a:ext uri="{FF2B5EF4-FFF2-40B4-BE49-F238E27FC236}">
                <a16:creationId xmlns:a16="http://schemas.microsoft.com/office/drawing/2014/main" xmlns="" id="{9616E97D-3AAF-2C5C-F72A-3CE97A348B92}"/>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62B24DE-0795-FB48-B7DA-074A6DD3D3A0}" type="slidenum">
              <a:rPr lang="en-US" altLang="en-US" smtClean="0">
                <a:latin typeface="Times New Roman" panose="02020603050405020304" pitchFamily="18" charset="0"/>
              </a:rPr>
              <a:pPr>
                <a:spcBef>
                  <a:spcPct val="0"/>
                </a:spcBef>
              </a:pPr>
              <a:t>42</a:t>
            </a:fld>
            <a:endParaRPr lang="en-US" altLang="en-US">
              <a:latin typeface="Times New Roman" panose="02020603050405020304"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a:extLst>
              <a:ext uri="{FF2B5EF4-FFF2-40B4-BE49-F238E27FC236}">
                <a16:creationId xmlns:a16="http://schemas.microsoft.com/office/drawing/2014/main" xmlns="" id="{D3864246-5E2D-BFE7-57DE-C8EE1A1313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4" name="Notes Placeholder 2">
            <a:extLst>
              <a:ext uri="{FF2B5EF4-FFF2-40B4-BE49-F238E27FC236}">
                <a16:creationId xmlns:a16="http://schemas.microsoft.com/office/drawing/2014/main" xmlns="" id="{AFC37FB0-F321-A1CB-A96C-58837E4BF02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15715" name="Slide Number Placeholder 3">
            <a:extLst>
              <a:ext uri="{FF2B5EF4-FFF2-40B4-BE49-F238E27FC236}">
                <a16:creationId xmlns:a16="http://schemas.microsoft.com/office/drawing/2014/main" xmlns="" id="{971F0548-31D3-E338-E3AF-AE6EC748D44E}"/>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26121085-4C36-FA4F-9BCC-92DBEC25B0A1}" type="slidenum">
              <a:rPr lang="en-US" altLang="en-US" smtClean="0">
                <a:latin typeface="Times New Roman" panose="02020603050405020304" pitchFamily="18" charset="0"/>
              </a:rPr>
              <a:pPr>
                <a:spcBef>
                  <a:spcPct val="0"/>
                </a:spcBef>
              </a:pPr>
              <a:t>43</a:t>
            </a:fld>
            <a:endParaRPr lang="en-US" altLang="en-US">
              <a:latin typeface="Times New Roman" panose="02020603050405020304"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Slide Image Placeholder 1">
            <a:extLst>
              <a:ext uri="{FF2B5EF4-FFF2-40B4-BE49-F238E27FC236}">
                <a16:creationId xmlns:a16="http://schemas.microsoft.com/office/drawing/2014/main" xmlns="" id="{25CBE8EF-551A-DF74-2943-35535BD27D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2" name="Notes Placeholder 2">
            <a:extLst>
              <a:ext uri="{FF2B5EF4-FFF2-40B4-BE49-F238E27FC236}">
                <a16:creationId xmlns:a16="http://schemas.microsoft.com/office/drawing/2014/main" xmlns="" id="{D0694C26-5CF8-BE3F-134E-EC7F15CEE08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17763" name="Slide Number Placeholder 3">
            <a:extLst>
              <a:ext uri="{FF2B5EF4-FFF2-40B4-BE49-F238E27FC236}">
                <a16:creationId xmlns:a16="http://schemas.microsoft.com/office/drawing/2014/main" xmlns="" id="{6F44B5CF-3885-F1EF-F526-973996FA6914}"/>
              </a:ext>
            </a:extLst>
          </p:cNvPr>
          <p:cNvSpPr txBox="1">
            <a:spLocks noGrp="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2" tIns="46246" rIns="92492" bIns="46246" anchor="b"/>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16B95B16-5634-C348-8A31-5FE77730A2D6}" type="slidenum">
              <a:rPr lang="en-US" altLang="en-US">
                <a:latin typeface="Times New Roman" panose="02020603050405020304" pitchFamily="18" charset="0"/>
              </a:rPr>
              <a:pPr algn="r" eaLnBrk="1" hangingPunct="1">
                <a:spcBef>
                  <a:spcPct val="0"/>
                </a:spcBef>
              </a:pPr>
              <a:t>44</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xmlns="" id="{886EE8F5-945E-FF41-64E7-FCB75704FE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xmlns="" id="{E6E9511A-846B-EA6E-AD4F-979ADB82186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40963" name="Slide Number Placeholder 3">
            <a:extLst>
              <a:ext uri="{FF2B5EF4-FFF2-40B4-BE49-F238E27FC236}">
                <a16:creationId xmlns:a16="http://schemas.microsoft.com/office/drawing/2014/main" xmlns="" id="{0216771C-1AA1-B624-7E1B-5D81C91699A9}"/>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98D8852-8E57-B94A-9951-7D100735FC9A}" type="slidenum">
              <a:rPr lang="en-US" altLang="en-US" smtClean="0">
                <a:latin typeface="Times New Roman" panose="02020603050405020304" pitchFamily="18" charset="0"/>
              </a:rPr>
              <a:pPr>
                <a:spcBef>
                  <a:spcPct val="0"/>
                </a:spcBef>
              </a:pPr>
              <a:t>4</a:t>
            </a:fld>
            <a:endParaRPr lang="en-US" altLang="en-US">
              <a:latin typeface="Times New Roman" panose="02020603050405020304"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Slide Image Placeholder 1">
            <a:extLst>
              <a:ext uri="{FF2B5EF4-FFF2-40B4-BE49-F238E27FC236}">
                <a16:creationId xmlns:a16="http://schemas.microsoft.com/office/drawing/2014/main" xmlns="" id="{696908B1-5DE4-9EE6-4ABC-4F2D682E58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0" name="Notes Placeholder 2">
            <a:extLst>
              <a:ext uri="{FF2B5EF4-FFF2-40B4-BE49-F238E27FC236}">
                <a16:creationId xmlns:a16="http://schemas.microsoft.com/office/drawing/2014/main" xmlns="" id="{4C525EAB-1CBB-96AC-E8CC-97F8611C248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19811" name="Slide Number Placeholder 3">
            <a:extLst>
              <a:ext uri="{FF2B5EF4-FFF2-40B4-BE49-F238E27FC236}">
                <a16:creationId xmlns:a16="http://schemas.microsoft.com/office/drawing/2014/main" xmlns="" id="{B295055B-BF45-17F0-FF1E-B29CC6CF1951}"/>
              </a:ext>
            </a:extLst>
          </p:cNvPr>
          <p:cNvSpPr txBox="1">
            <a:spLocks noGrp="1"/>
          </p:cNvSpPr>
          <p:nvPr/>
        </p:nvSpPr>
        <p:spPr bwMode="auto">
          <a:xfrm>
            <a:off x="3937000" y="8772525"/>
            <a:ext cx="30114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2" tIns="46246" rIns="92492" bIns="46246" anchor="b"/>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pPr>
            <a:fld id="{67C409CD-F552-FF4A-A6CA-69565D4D87CA}" type="slidenum">
              <a:rPr lang="en-US" altLang="en-US">
                <a:latin typeface="Times New Roman" panose="02020603050405020304" pitchFamily="18" charset="0"/>
              </a:rPr>
              <a:pPr algn="r" eaLnBrk="1" hangingPunct="1">
                <a:spcBef>
                  <a:spcPct val="0"/>
                </a:spcBef>
              </a:pPr>
              <a:t>45</a:t>
            </a:fld>
            <a:endParaRPr lang="en-US" altLang="en-US">
              <a:latin typeface="Times New Roman" panose="02020603050405020304"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Slide Image Placeholder 1">
            <a:extLst>
              <a:ext uri="{FF2B5EF4-FFF2-40B4-BE49-F238E27FC236}">
                <a16:creationId xmlns:a16="http://schemas.microsoft.com/office/drawing/2014/main" xmlns="" id="{0380F07B-3C10-C332-A5A7-BEC02BC6D6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8" name="Notes Placeholder 2">
            <a:extLst>
              <a:ext uri="{FF2B5EF4-FFF2-40B4-BE49-F238E27FC236}">
                <a16:creationId xmlns:a16="http://schemas.microsoft.com/office/drawing/2014/main" xmlns="" id="{7084A79E-C265-8D9F-DDEF-93A113E0184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21859" name="Slide Number Placeholder 3">
            <a:extLst>
              <a:ext uri="{FF2B5EF4-FFF2-40B4-BE49-F238E27FC236}">
                <a16:creationId xmlns:a16="http://schemas.microsoft.com/office/drawing/2014/main" xmlns="" id="{6890EFE4-79AE-0671-2BD4-6F12A8DB2AF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3CE6D14-1200-BD4F-BA7E-1CDA39A5239F}" type="slidenum">
              <a:rPr lang="en-US" altLang="en-US" smtClean="0">
                <a:latin typeface="Times New Roman" panose="02020603050405020304" pitchFamily="18" charset="0"/>
              </a:rPr>
              <a:pPr>
                <a:spcBef>
                  <a:spcPct val="0"/>
                </a:spcBef>
              </a:pPr>
              <a:t>46</a:t>
            </a:fld>
            <a:endParaRPr lang="en-US" altLang="en-US">
              <a:latin typeface="Times New Roman" panose="02020603050405020304"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Slide Image Placeholder 1">
            <a:extLst>
              <a:ext uri="{FF2B5EF4-FFF2-40B4-BE49-F238E27FC236}">
                <a16:creationId xmlns:a16="http://schemas.microsoft.com/office/drawing/2014/main" xmlns="" id="{EFC45328-B84C-5615-EA27-8DDC439F10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6" name="Notes Placeholder 2">
            <a:extLst>
              <a:ext uri="{FF2B5EF4-FFF2-40B4-BE49-F238E27FC236}">
                <a16:creationId xmlns:a16="http://schemas.microsoft.com/office/drawing/2014/main" xmlns="" id="{DEC72051-AE08-CA73-B25B-4C2DAE808E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123907" name="Slide Number Placeholder 3">
            <a:extLst>
              <a:ext uri="{FF2B5EF4-FFF2-40B4-BE49-F238E27FC236}">
                <a16:creationId xmlns:a16="http://schemas.microsoft.com/office/drawing/2014/main" xmlns="" id="{6AF0C657-4D99-BA47-7987-75B616F58AD6}"/>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44A1688-087A-4C45-BADD-1AD9A76BD8C1}" type="slidenum">
              <a:rPr lang="en-US" altLang="en-US" smtClean="0">
                <a:latin typeface="Times New Roman" panose="02020603050405020304" pitchFamily="18" charset="0"/>
              </a:rPr>
              <a:pPr>
                <a:spcBef>
                  <a:spcPct val="0"/>
                </a:spcBef>
              </a:pPr>
              <a:t>47</a:t>
            </a:fld>
            <a:endParaRPr lang="en-US" altLang="en-US">
              <a:latin typeface="Times New Roman" panose="02020603050405020304"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a:extLst>
              <a:ext uri="{FF2B5EF4-FFF2-40B4-BE49-F238E27FC236}">
                <a16:creationId xmlns:a16="http://schemas.microsoft.com/office/drawing/2014/main" xmlns="" id="{3AD085D2-2527-7C07-B1F8-BB24F1D939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4" name="Notes Placeholder 2">
            <a:extLst>
              <a:ext uri="{FF2B5EF4-FFF2-40B4-BE49-F238E27FC236}">
                <a16:creationId xmlns:a16="http://schemas.microsoft.com/office/drawing/2014/main" xmlns="" id="{B49BB978-866F-7E64-030E-A77585C89CA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125955" name="Slide Number Placeholder 3">
            <a:extLst>
              <a:ext uri="{FF2B5EF4-FFF2-40B4-BE49-F238E27FC236}">
                <a16:creationId xmlns:a16="http://schemas.microsoft.com/office/drawing/2014/main" xmlns="" id="{47E3AC4A-6ACF-FCCC-0604-A60A0396BDA7}"/>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D1122BF-FA0B-2846-BFA7-876730C5E572}" type="slidenum">
              <a:rPr lang="en-US" altLang="en-US" smtClean="0">
                <a:latin typeface="Times New Roman" panose="02020603050405020304" pitchFamily="18" charset="0"/>
              </a:rPr>
              <a:pPr>
                <a:spcBef>
                  <a:spcPct val="0"/>
                </a:spcBef>
              </a:pPr>
              <a:t>48</a:t>
            </a:fld>
            <a:endParaRPr lang="en-US" altLang="en-US">
              <a:latin typeface="Times New Roman" panose="02020603050405020304"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Slide Image Placeholder 1">
            <a:extLst>
              <a:ext uri="{FF2B5EF4-FFF2-40B4-BE49-F238E27FC236}">
                <a16:creationId xmlns:a16="http://schemas.microsoft.com/office/drawing/2014/main" xmlns="" id="{BCFB68E1-8E47-FFA9-1A1A-8FE1CC225B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2" name="Notes Placeholder 2">
            <a:extLst>
              <a:ext uri="{FF2B5EF4-FFF2-40B4-BE49-F238E27FC236}">
                <a16:creationId xmlns:a16="http://schemas.microsoft.com/office/drawing/2014/main" xmlns="" id="{FE3E9ACB-D5D5-0397-F4D6-14872CB47E9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128003" name="Slide Number Placeholder 3">
            <a:extLst>
              <a:ext uri="{FF2B5EF4-FFF2-40B4-BE49-F238E27FC236}">
                <a16:creationId xmlns:a16="http://schemas.microsoft.com/office/drawing/2014/main" xmlns="" id="{CB358598-F4CF-4F88-8F04-26962308BF6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A23F01D-325A-7043-88A6-8C3123170B00}" type="slidenum">
              <a:rPr lang="en-US" altLang="en-US" smtClean="0">
                <a:latin typeface="Times New Roman" panose="02020603050405020304" pitchFamily="18" charset="0"/>
              </a:rPr>
              <a:pPr>
                <a:spcBef>
                  <a:spcPct val="0"/>
                </a:spcBef>
              </a:pPr>
              <a:t>49</a:t>
            </a:fld>
            <a:endParaRPr lang="en-US" altLang="en-US">
              <a:latin typeface="Times New Roman" panose="02020603050405020304"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Slide Image Placeholder 1">
            <a:extLst>
              <a:ext uri="{FF2B5EF4-FFF2-40B4-BE49-F238E27FC236}">
                <a16:creationId xmlns:a16="http://schemas.microsoft.com/office/drawing/2014/main" xmlns="" id="{86E67F84-98B0-CC15-3D72-2482714AC2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0" name="Notes Placeholder 2">
            <a:extLst>
              <a:ext uri="{FF2B5EF4-FFF2-40B4-BE49-F238E27FC236}">
                <a16:creationId xmlns:a16="http://schemas.microsoft.com/office/drawing/2014/main" xmlns="" id="{3808EE6F-16F8-86D9-B45C-070C78DB471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130051" name="Slide Number Placeholder 3">
            <a:extLst>
              <a:ext uri="{FF2B5EF4-FFF2-40B4-BE49-F238E27FC236}">
                <a16:creationId xmlns:a16="http://schemas.microsoft.com/office/drawing/2014/main" xmlns="" id="{1E9CB4E5-6AFF-CB87-887A-DA130B0D979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51AB3F24-3A77-7E41-9C9B-22EEF3E90336}" type="slidenum">
              <a:rPr lang="en-US" altLang="en-US" smtClean="0">
                <a:latin typeface="Times New Roman" panose="02020603050405020304" pitchFamily="18" charset="0"/>
              </a:rPr>
              <a:pPr>
                <a:spcBef>
                  <a:spcPct val="0"/>
                </a:spcBef>
              </a:pPr>
              <a:t>50</a:t>
            </a:fld>
            <a:endParaRPr lang="en-US" altLang="en-US">
              <a:latin typeface="Times New Roman" panose="02020603050405020304"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a:extLst>
              <a:ext uri="{FF2B5EF4-FFF2-40B4-BE49-F238E27FC236}">
                <a16:creationId xmlns:a16="http://schemas.microsoft.com/office/drawing/2014/main" xmlns="" id="{2EE569F7-0E19-3EDA-7B2D-62E1113890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8" name="Notes Placeholder 2">
            <a:extLst>
              <a:ext uri="{FF2B5EF4-FFF2-40B4-BE49-F238E27FC236}">
                <a16:creationId xmlns:a16="http://schemas.microsoft.com/office/drawing/2014/main" xmlns="" id="{3076CF37-85B4-DDDC-E4C5-CDB202B051F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Lowest and best - detailed calculations and narrative summary if not lowest. Warranties and shipping.</a:t>
            </a:r>
          </a:p>
          <a:p>
            <a:pPr eaLnBrk="1" hangingPunct="1">
              <a:spcBef>
                <a:spcPct val="0"/>
              </a:spcBef>
            </a:pPr>
            <a:r>
              <a:rPr lang="en-US" altLang="en-US">
                <a:ea typeface="ＭＳ Ｐゴシック" panose="020B0600070205080204" pitchFamily="34" charset="-128"/>
              </a:rPr>
              <a:t>Right to reject all bids. Related partied.</a:t>
            </a:r>
          </a:p>
        </p:txBody>
      </p:sp>
      <p:sp>
        <p:nvSpPr>
          <p:cNvPr id="132099" name="Slide Number Placeholder 3">
            <a:extLst>
              <a:ext uri="{FF2B5EF4-FFF2-40B4-BE49-F238E27FC236}">
                <a16:creationId xmlns:a16="http://schemas.microsoft.com/office/drawing/2014/main" xmlns="" id="{53FD8852-DCE0-E762-5DB0-7D1DAF8F17F3}"/>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2E07108-1DC0-B440-8753-A45E694513F1}" type="slidenum">
              <a:rPr lang="en-US" altLang="en-US" smtClean="0">
                <a:latin typeface="Times New Roman" panose="02020603050405020304" pitchFamily="18" charset="0"/>
              </a:rPr>
              <a:pPr>
                <a:spcBef>
                  <a:spcPct val="0"/>
                </a:spcBef>
              </a:pPr>
              <a:t>51</a:t>
            </a:fld>
            <a:endParaRPr lang="en-US" altLang="en-US">
              <a:latin typeface="Times New Roman" panose="02020603050405020304"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Slide Image Placeholder 1">
            <a:extLst>
              <a:ext uri="{FF2B5EF4-FFF2-40B4-BE49-F238E27FC236}">
                <a16:creationId xmlns:a16="http://schemas.microsoft.com/office/drawing/2014/main" xmlns="" id="{C71985B2-BD35-5DF1-CFBF-937E86F0CC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6" name="Notes Placeholder 2">
            <a:extLst>
              <a:ext uri="{FF2B5EF4-FFF2-40B4-BE49-F238E27FC236}">
                <a16:creationId xmlns:a16="http://schemas.microsoft.com/office/drawing/2014/main" xmlns="" id="{9FB7C113-BCD0-107E-3E01-D6CA03AFE85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134147" name="Slide Number Placeholder 3">
            <a:extLst>
              <a:ext uri="{FF2B5EF4-FFF2-40B4-BE49-F238E27FC236}">
                <a16:creationId xmlns:a16="http://schemas.microsoft.com/office/drawing/2014/main" xmlns="" id="{D69B8DF1-351E-E19B-7229-729C30DC111F}"/>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65770B43-C8C9-F64E-BAF5-FD803AFBEC5C}" type="slidenum">
              <a:rPr lang="en-US" altLang="en-US" smtClean="0">
                <a:latin typeface="Times New Roman" panose="02020603050405020304" pitchFamily="18" charset="0"/>
              </a:rPr>
              <a:pPr>
                <a:spcBef>
                  <a:spcPct val="0"/>
                </a:spcBef>
              </a:pPr>
              <a:t>52</a:t>
            </a:fld>
            <a:endParaRPr lang="en-US" altLang="en-US">
              <a:latin typeface="Times New Roman" panose="02020603050405020304"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Slide Image Placeholder 1">
            <a:extLst>
              <a:ext uri="{FF2B5EF4-FFF2-40B4-BE49-F238E27FC236}">
                <a16:creationId xmlns:a16="http://schemas.microsoft.com/office/drawing/2014/main" xmlns="" id="{3A59EDA7-4A79-291D-AF65-062B785FDE4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4" name="Notes Placeholder 2">
            <a:extLst>
              <a:ext uri="{FF2B5EF4-FFF2-40B4-BE49-F238E27FC236}">
                <a16:creationId xmlns:a16="http://schemas.microsoft.com/office/drawing/2014/main" xmlns="" id="{8E40F9CF-0E83-E25E-CA0A-7BEBCD10336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File with chancery clerk</a:t>
            </a:r>
          </a:p>
        </p:txBody>
      </p:sp>
      <p:sp>
        <p:nvSpPr>
          <p:cNvPr id="136195" name="Slide Number Placeholder 3">
            <a:extLst>
              <a:ext uri="{FF2B5EF4-FFF2-40B4-BE49-F238E27FC236}">
                <a16:creationId xmlns:a16="http://schemas.microsoft.com/office/drawing/2014/main" xmlns="" id="{87C30595-612C-B447-F020-D91047C4A8BF}"/>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defRPr sz="2400">
                <a:solidFill>
                  <a:schemeClr val="tx1"/>
                </a:solidFill>
                <a:latin typeface="Arial" panose="020B0604020202020204" pitchFamily="34" charset="0"/>
                <a:ea typeface="ＭＳ Ｐゴシック" panose="020B0600070205080204" pitchFamily="34" charset="-128"/>
              </a:defRPr>
            </a:lvl1pPr>
            <a:lvl2pPr marL="742950" indent="-285750" defTabSz="925513">
              <a:defRPr sz="2400">
                <a:solidFill>
                  <a:schemeClr val="tx1"/>
                </a:solidFill>
                <a:latin typeface="Arial" panose="020B0604020202020204" pitchFamily="34" charset="0"/>
                <a:ea typeface="ＭＳ Ｐゴシック" panose="020B0600070205080204" pitchFamily="34" charset="-128"/>
              </a:defRPr>
            </a:lvl2pPr>
            <a:lvl3pPr marL="1143000" indent="-228600" defTabSz="925513">
              <a:defRPr sz="2400">
                <a:solidFill>
                  <a:schemeClr val="tx1"/>
                </a:solidFill>
                <a:latin typeface="Arial" panose="020B0604020202020204" pitchFamily="34" charset="0"/>
                <a:ea typeface="ＭＳ Ｐゴシック" panose="020B0600070205080204" pitchFamily="34" charset="-128"/>
              </a:defRPr>
            </a:lvl3pPr>
            <a:lvl4pPr marL="1600200" indent="-228600" defTabSz="925513">
              <a:defRPr sz="2400">
                <a:solidFill>
                  <a:schemeClr val="tx1"/>
                </a:solidFill>
                <a:latin typeface="Arial" panose="020B0604020202020204" pitchFamily="34" charset="0"/>
                <a:ea typeface="ＭＳ Ｐゴシック" panose="020B0600070205080204" pitchFamily="34" charset="-128"/>
              </a:defRPr>
            </a:lvl4pPr>
            <a:lvl5pPr marL="2057400" indent="-228600" defTabSz="925513">
              <a:defRPr sz="2400">
                <a:solidFill>
                  <a:schemeClr val="tx1"/>
                </a:solidFill>
                <a:latin typeface="Arial" panose="020B0604020202020204" pitchFamily="34" charset="0"/>
                <a:ea typeface="ＭＳ Ｐゴシック" panose="020B0600070205080204" pitchFamily="34" charset="-128"/>
              </a:defRPr>
            </a:lvl5pPr>
            <a:lvl6pPr marL="25146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25513"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4C382E8-BC4E-094E-B8EE-435C6DFEB3EF}" type="slidenum">
              <a:rPr lang="en-US" altLang="en-US" sz="1200" smtClean="0">
                <a:latin typeface="Times New Roman" panose="02020603050405020304" pitchFamily="18" charset="0"/>
              </a:rPr>
              <a:pPr/>
              <a:t>53</a:t>
            </a:fld>
            <a:endParaRPr lang="en-US" altLang="en-US" sz="1200">
              <a:latin typeface="Times New Roman" panose="02020603050405020304"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Slide Image Placeholder 1">
            <a:extLst>
              <a:ext uri="{FF2B5EF4-FFF2-40B4-BE49-F238E27FC236}">
                <a16:creationId xmlns:a16="http://schemas.microsoft.com/office/drawing/2014/main" xmlns="" id="{3A79F747-1B5E-8E62-2D11-31510EF7E3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2" name="Notes Placeholder 2">
            <a:extLst>
              <a:ext uri="{FF2B5EF4-FFF2-40B4-BE49-F238E27FC236}">
                <a16:creationId xmlns:a16="http://schemas.microsoft.com/office/drawing/2014/main" xmlns="" id="{2AB3B290-E859-5E7F-8752-38EF5914E80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Compliance – expenditures, 16</a:t>
            </a:r>
            <a:r>
              <a:rPr lang="en-US" altLang="en-US" baseline="30000">
                <a:ea typeface="ＭＳ Ｐゴシック" panose="020B0600070205080204" pitchFamily="34" charset="-128"/>
              </a:rPr>
              <a:t>th</a:t>
            </a:r>
            <a:r>
              <a:rPr lang="en-US" altLang="en-US">
                <a:ea typeface="ＭＳ Ｐゴシック" panose="020B0600070205080204" pitchFamily="34" charset="-128"/>
              </a:rPr>
              <a:t> section, purchasing, travel, depository bids, financial statements.</a:t>
            </a:r>
          </a:p>
        </p:txBody>
      </p:sp>
      <p:sp>
        <p:nvSpPr>
          <p:cNvPr id="138243" name="Slide Number Placeholder 3">
            <a:extLst>
              <a:ext uri="{FF2B5EF4-FFF2-40B4-BE49-F238E27FC236}">
                <a16:creationId xmlns:a16="http://schemas.microsoft.com/office/drawing/2014/main" xmlns="" id="{EB27D47D-DEE8-F1DA-DDD7-808F80EC22E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5A111BF-7981-644E-AD80-DA95F14E5B52}" type="slidenum">
              <a:rPr lang="en-US" altLang="en-US" smtClean="0">
                <a:latin typeface="Times New Roman" panose="02020603050405020304" pitchFamily="18" charset="0"/>
              </a:rPr>
              <a:pPr>
                <a:spcBef>
                  <a:spcPct val="0"/>
                </a:spcBef>
              </a:pPr>
              <a:t>54</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xmlns="" id="{6D04F5F4-B4A6-0093-08BC-D7E2407A8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xmlns="" id="{A0F9D8E9-D74C-98D6-0338-602674A8201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43011" name="Slide Number Placeholder 3">
            <a:extLst>
              <a:ext uri="{FF2B5EF4-FFF2-40B4-BE49-F238E27FC236}">
                <a16:creationId xmlns:a16="http://schemas.microsoft.com/office/drawing/2014/main" xmlns="" id="{97A7CDBA-6D46-1A3C-E595-4ADEB4A8DDE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D60C089-F2CB-1C42-B19A-23CD17C9ABF2}" type="slidenum">
              <a:rPr lang="en-US" altLang="en-US" smtClean="0">
                <a:latin typeface="Times New Roman" panose="02020603050405020304" pitchFamily="18" charset="0"/>
              </a:rPr>
              <a:pPr>
                <a:spcBef>
                  <a:spcPct val="0"/>
                </a:spcBef>
              </a:pPr>
              <a:t>5</a:t>
            </a:fld>
            <a:endParaRPr lang="en-US" altLang="en-US">
              <a:latin typeface="Times New Roman" panose="02020603050405020304"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a:extLst>
              <a:ext uri="{FF2B5EF4-FFF2-40B4-BE49-F238E27FC236}">
                <a16:creationId xmlns:a16="http://schemas.microsoft.com/office/drawing/2014/main" xmlns="" id="{D464C044-DD7E-0065-8E32-02A3BB6211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0" name="Notes Placeholder 2">
            <a:extLst>
              <a:ext uri="{FF2B5EF4-FFF2-40B4-BE49-F238E27FC236}">
                <a16:creationId xmlns:a16="http://schemas.microsoft.com/office/drawing/2014/main" xmlns="" id="{2A4AEDB3-7787-C27D-47A8-78603303AE80}"/>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140291" name="Slide Number Placeholder 3">
            <a:extLst>
              <a:ext uri="{FF2B5EF4-FFF2-40B4-BE49-F238E27FC236}">
                <a16:creationId xmlns:a16="http://schemas.microsoft.com/office/drawing/2014/main" xmlns="" id="{6CC40020-49FB-DE7F-25A6-EC7D51900F0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E13B1E31-2E34-F849-ABB8-408D5F739E0B}" type="slidenum">
              <a:rPr lang="en-US" altLang="en-US" smtClean="0">
                <a:latin typeface="Times New Roman" panose="02020603050405020304" pitchFamily="18" charset="0"/>
              </a:rPr>
              <a:pPr>
                <a:spcBef>
                  <a:spcPct val="0"/>
                </a:spcBef>
              </a:pPr>
              <a:t>55</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xmlns="" id="{D364365B-188E-0540-DB6C-00623C4009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xmlns="" id="{778FC23F-770D-6FAE-EADF-5523BEA6859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No tuition</a:t>
            </a:r>
          </a:p>
        </p:txBody>
      </p:sp>
      <p:sp>
        <p:nvSpPr>
          <p:cNvPr id="45059" name="Slide Number Placeholder 3">
            <a:extLst>
              <a:ext uri="{FF2B5EF4-FFF2-40B4-BE49-F238E27FC236}">
                <a16:creationId xmlns:a16="http://schemas.microsoft.com/office/drawing/2014/main" xmlns="" id="{10797051-447B-9DD2-8D35-DD027EC223D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CBA8160-9977-0047-B6F0-2511D445C31F}" type="slidenum">
              <a:rPr lang="en-US" altLang="en-US" smtClean="0">
                <a:latin typeface="Times New Roman" panose="02020603050405020304" pitchFamily="18" charset="0"/>
              </a:rPr>
              <a:pPr>
                <a:spcBef>
                  <a:spcPct val="0"/>
                </a:spcBef>
              </a:pPr>
              <a:t>6</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xmlns="" id="{658883DF-8EA1-F35E-CA6D-C8414CF2BD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xmlns="" id="{86DB6D69-1517-3934-EF6E-51BFF756580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ＭＳ Ｐゴシック" panose="020B0600070205080204" pitchFamily="34" charset="-128"/>
              </a:rPr>
              <a:t>Tax increase?  How budget meets educational goals.  Legal document</a:t>
            </a:r>
          </a:p>
        </p:txBody>
      </p:sp>
      <p:sp>
        <p:nvSpPr>
          <p:cNvPr id="47107" name="Slide Number Placeholder 3">
            <a:extLst>
              <a:ext uri="{FF2B5EF4-FFF2-40B4-BE49-F238E27FC236}">
                <a16:creationId xmlns:a16="http://schemas.microsoft.com/office/drawing/2014/main" xmlns="" id="{AFA62ED3-3E8B-7A97-D51A-DE8731D4AAC4}"/>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335B9674-7161-6E4D-A5D4-A20943553765}" type="slidenum">
              <a:rPr lang="en-US" altLang="en-US" smtClean="0">
                <a:latin typeface="Times New Roman" panose="02020603050405020304" pitchFamily="18" charset="0"/>
              </a:rPr>
              <a:pPr>
                <a:spcBef>
                  <a:spcPct val="0"/>
                </a:spcBef>
              </a:pPr>
              <a:t>7</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xmlns="" id="{9F94C025-0C71-3637-8F1C-D947A5589E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xmlns="" id="{0FC4A830-60A8-BF77-AE9A-D6A3CFE021C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49155" name="Slide Number Placeholder 3">
            <a:extLst>
              <a:ext uri="{FF2B5EF4-FFF2-40B4-BE49-F238E27FC236}">
                <a16:creationId xmlns:a16="http://schemas.microsoft.com/office/drawing/2014/main" xmlns="" id="{39F9CCD9-C154-14A3-F571-D242B5C7112C}"/>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CD1CB3C4-84DE-E64C-BF26-9EF2AA04B510}" type="slidenum">
              <a:rPr lang="en-US" altLang="en-US" smtClean="0">
                <a:latin typeface="Times New Roman" panose="02020603050405020304" pitchFamily="18" charset="0"/>
              </a:rPr>
              <a:pPr>
                <a:spcBef>
                  <a:spcPct val="0"/>
                </a:spcBef>
              </a:pPr>
              <a:t>8</a:t>
            </a:fld>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xmlns="" id="{9F581A58-9A57-F693-1459-851E01C711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xmlns="" id="{83A2E1CF-857C-4D84-06E6-F06DDE46B40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ea typeface="ＭＳ Ｐゴシック" panose="020B0600070205080204" pitchFamily="34" charset="-128"/>
            </a:endParaRPr>
          </a:p>
        </p:txBody>
      </p:sp>
      <p:sp>
        <p:nvSpPr>
          <p:cNvPr id="51203" name="Slide Number Placeholder 3">
            <a:extLst>
              <a:ext uri="{FF2B5EF4-FFF2-40B4-BE49-F238E27FC236}">
                <a16:creationId xmlns:a16="http://schemas.microsoft.com/office/drawing/2014/main" xmlns="" id="{6247F528-22FD-F51F-2BCC-CD364D7EE56A}"/>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Calibri" panose="020F0502020204030204" pitchFamily="34" charset="0"/>
                <a:ea typeface="ＭＳ Ｐゴシック" panose="020B0600070205080204" pitchFamily="34" charset="-128"/>
              </a:defRPr>
            </a:lvl1pPr>
            <a:lvl2pPr marL="37931725" indent="-37474525" defTabSz="925513">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25513">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1C2B693-6292-F248-8AE1-E0DA1C534688}" type="slidenum">
              <a:rPr lang="en-US" altLang="en-US" smtClean="0">
                <a:latin typeface="Times New Roman" panose="02020603050405020304" pitchFamily="18" charset="0"/>
              </a:rPr>
              <a:pPr>
                <a:spcBef>
                  <a:spcPct val="0"/>
                </a:spcBef>
              </a:pPr>
              <a:t>9</a:t>
            </a:fld>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BE7A648-329C-D0DA-254C-6A56C2E0DEEE}"/>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3" name="Rectangle 2">
            <a:extLst>
              <a:ext uri="{FF2B5EF4-FFF2-40B4-BE49-F238E27FC236}">
                <a16:creationId xmlns:a16="http://schemas.microsoft.com/office/drawing/2014/main" xmlns="" id="{4A79215A-4C42-E7B6-E6BE-A7E6D3D58B85}"/>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4" name="Rectangle 3">
            <a:extLst>
              <a:ext uri="{FF2B5EF4-FFF2-40B4-BE49-F238E27FC236}">
                <a16:creationId xmlns:a16="http://schemas.microsoft.com/office/drawing/2014/main" xmlns="" id="{D3BE1090-8A3F-3A98-4F7C-9E0F4E21EB7F}"/>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5" name="Rectangle 4">
            <a:extLst>
              <a:ext uri="{FF2B5EF4-FFF2-40B4-BE49-F238E27FC236}">
                <a16:creationId xmlns:a16="http://schemas.microsoft.com/office/drawing/2014/main" xmlns="" id="{7AF63995-6EFD-E378-86D4-B77A108F0C81}"/>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6" name="Straight Connector 5">
            <a:extLst>
              <a:ext uri="{FF2B5EF4-FFF2-40B4-BE49-F238E27FC236}">
                <a16:creationId xmlns:a16="http://schemas.microsoft.com/office/drawing/2014/main" xmlns="" id="{632CBBDF-0946-7319-CEAF-04FF3CE4F3B5}"/>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7" name="Straight Connector 6">
            <a:extLst>
              <a:ext uri="{FF2B5EF4-FFF2-40B4-BE49-F238E27FC236}">
                <a16:creationId xmlns:a16="http://schemas.microsoft.com/office/drawing/2014/main" xmlns="" id="{8AAE6E25-7DC2-92D8-7C17-7DC970CBB91B}"/>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0" name="Straight Connector 9">
            <a:extLst>
              <a:ext uri="{FF2B5EF4-FFF2-40B4-BE49-F238E27FC236}">
                <a16:creationId xmlns:a16="http://schemas.microsoft.com/office/drawing/2014/main" xmlns="" id="{893CEAD5-9E32-AB2E-ABB1-D2E68B35C108}"/>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1" name="Straight Connector 10">
            <a:extLst>
              <a:ext uri="{FF2B5EF4-FFF2-40B4-BE49-F238E27FC236}">
                <a16:creationId xmlns:a16="http://schemas.microsoft.com/office/drawing/2014/main" xmlns="" id="{03F5E11F-F2EA-1863-7BC6-45DF1C1D48D8}"/>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2" name="Straight Connector 11">
            <a:extLst>
              <a:ext uri="{FF2B5EF4-FFF2-40B4-BE49-F238E27FC236}">
                <a16:creationId xmlns:a16="http://schemas.microsoft.com/office/drawing/2014/main" xmlns="" id="{061FA80F-EA9F-A514-2AD7-F8151FAACEFF}"/>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3" name="Straight Connector 12">
            <a:extLst>
              <a:ext uri="{FF2B5EF4-FFF2-40B4-BE49-F238E27FC236}">
                <a16:creationId xmlns:a16="http://schemas.microsoft.com/office/drawing/2014/main" xmlns="" id="{96D0C46C-6EB4-89DA-DF72-BC1F89D56249}"/>
              </a:ext>
            </a:extLst>
          </p:cNvPr>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4" name="Rectangle 13">
            <a:extLst>
              <a:ext uri="{FF2B5EF4-FFF2-40B4-BE49-F238E27FC236}">
                <a16:creationId xmlns:a16="http://schemas.microsoft.com/office/drawing/2014/main" xmlns="" id="{641FD0EC-F521-37EE-4AE3-CEF6237F34A5}"/>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5" name="Oval 14">
            <a:extLst>
              <a:ext uri="{FF2B5EF4-FFF2-40B4-BE49-F238E27FC236}">
                <a16:creationId xmlns:a16="http://schemas.microsoft.com/office/drawing/2014/main" xmlns="" id="{06D0696E-BC46-EAD7-4E08-90AB12BFD294}"/>
              </a:ext>
            </a:extLst>
          </p:cNvPr>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6" name="Oval 15">
            <a:extLst>
              <a:ext uri="{FF2B5EF4-FFF2-40B4-BE49-F238E27FC236}">
                <a16:creationId xmlns:a16="http://schemas.microsoft.com/office/drawing/2014/main" xmlns="" id="{E407C902-FD89-631C-21D2-17762151CD5C}"/>
              </a:ext>
            </a:extLst>
          </p:cNvPr>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7" name="Oval 16">
            <a:extLst>
              <a:ext uri="{FF2B5EF4-FFF2-40B4-BE49-F238E27FC236}">
                <a16:creationId xmlns:a16="http://schemas.microsoft.com/office/drawing/2014/main" xmlns="" id="{13AFBF7D-39D6-042D-242D-D3B4EF24DC19}"/>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8" name="Oval 17">
            <a:extLst>
              <a:ext uri="{FF2B5EF4-FFF2-40B4-BE49-F238E27FC236}">
                <a16:creationId xmlns:a16="http://schemas.microsoft.com/office/drawing/2014/main" xmlns="" id="{AE48B2B2-9185-A6EF-475E-D5277CA55D6A}"/>
              </a:ext>
            </a:extLst>
          </p:cNvPr>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9" name="Oval 18">
            <a:extLst>
              <a:ext uri="{FF2B5EF4-FFF2-40B4-BE49-F238E27FC236}">
                <a16:creationId xmlns:a16="http://schemas.microsoft.com/office/drawing/2014/main" xmlns="" id="{5A159B09-7E57-8CF3-F1E8-8930448C6D6D}"/>
              </a:ext>
            </a:extLst>
          </p:cNvPr>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0" name="Date Placeholder 27">
            <a:extLst>
              <a:ext uri="{FF2B5EF4-FFF2-40B4-BE49-F238E27FC236}">
                <a16:creationId xmlns:a16="http://schemas.microsoft.com/office/drawing/2014/main" xmlns="" id="{890EAEC1-0603-68AA-3C31-45350517DE3B}"/>
              </a:ext>
            </a:extLst>
          </p:cNvPr>
          <p:cNvSpPr>
            <a:spLocks noGrp="1"/>
          </p:cNvSpPr>
          <p:nvPr>
            <p:ph type="dt" sz="half" idx="10"/>
          </p:nvPr>
        </p:nvSpPr>
        <p:spPr bwMode="auto">
          <a:xfrm rot="5400000">
            <a:off x="7764463" y="1174750"/>
            <a:ext cx="2286000" cy="381000"/>
          </a:xfrm>
        </p:spPr>
        <p:txBody>
          <a:bodyPr/>
          <a:lstStyle>
            <a:lvl1pPr>
              <a:defRPr/>
            </a:lvl1pPr>
          </a:lstStyle>
          <a:p>
            <a:pPr>
              <a:defRPr/>
            </a:pPr>
            <a:endParaRPr lang="en-US" altLang="en-US"/>
          </a:p>
        </p:txBody>
      </p:sp>
      <p:sp>
        <p:nvSpPr>
          <p:cNvPr id="21" name="Footer Placeholder 16">
            <a:extLst>
              <a:ext uri="{FF2B5EF4-FFF2-40B4-BE49-F238E27FC236}">
                <a16:creationId xmlns:a16="http://schemas.microsoft.com/office/drawing/2014/main" xmlns="" id="{A478BF27-2B27-9212-3FFA-AD76A259ADAE}"/>
              </a:ext>
            </a:extLst>
          </p:cNvPr>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ltLang="en-US"/>
          </a:p>
        </p:txBody>
      </p:sp>
      <p:sp>
        <p:nvSpPr>
          <p:cNvPr id="22" name="Slide Number Placeholder 28">
            <a:extLst>
              <a:ext uri="{FF2B5EF4-FFF2-40B4-BE49-F238E27FC236}">
                <a16:creationId xmlns:a16="http://schemas.microsoft.com/office/drawing/2014/main" xmlns="" id="{1598E8D7-0FB4-8C8A-7FBD-56B10C0D4B54}"/>
              </a:ext>
            </a:extLst>
          </p:cNvPr>
          <p:cNvSpPr>
            <a:spLocks noGrp="1"/>
          </p:cNvSpPr>
          <p:nvPr>
            <p:ph type="sldNum" sz="quarter" idx="12"/>
          </p:nvPr>
        </p:nvSpPr>
        <p:spPr bwMode="auto">
          <a:xfrm>
            <a:off x="1325563" y="4929188"/>
            <a:ext cx="609600" cy="517525"/>
          </a:xfrm>
        </p:spPr>
        <p:txBody>
          <a:bodyPr/>
          <a:lstStyle>
            <a:lvl1pPr>
              <a:defRPr/>
            </a:lvl1pPr>
          </a:lstStyle>
          <a:p>
            <a:pPr>
              <a:defRPr/>
            </a:pPr>
            <a:fld id="{59168F66-DFC5-0E46-BAE9-10BD0BD53CE0}" type="slidenum">
              <a:rPr lang="en-US" altLang="en-US"/>
              <a:pPr>
                <a:defRPr/>
              </a:pPr>
              <a:t>‹#›</a:t>
            </a:fld>
            <a:endParaRPr lang="en-US" altLang="en-US"/>
          </a:p>
        </p:txBody>
      </p:sp>
    </p:spTree>
    <p:extLst>
      <p:ext uri="{BB962C8B-B14F-4D97-AF65-F5344CB8AC3E}">
        <p14:creationId xmlns:p14="http://schemas.microsoft.com/office/powerpoint/2010/main" val="276320121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xmlns="" id="{34E05EA8-3674-7582-B9E6-D516EC3BF910}"/>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
            <a:extLst>
              <a:ext uri="{FF2B5EF4-FFF2-40B4-BE49-F238E27FC236}">
                <a16:creationId xmlns:a16="http://schemas.microsoft.com/office/drawing/2014/main" xmlns="" id="{718DB395-F847-D7F5-E790-7C879DD2773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xmlns="" id="{1442B033-6754-2051-6F83-9BBF618B9341}"/>
              </a:ext>
            </a:extLst>
          </p:cNvPr>
          <p:cNvSpPr>
            <a:spLocks noGrp="1"/>
          </p:cNvSpPr>
          <p:nvPr>
            <p:ph type="sldNum" sz="quarter" idx="12"/>
          </p:nvPr>
        </p:nvSpPr>
        <p:spPr/>
        <p:txBody>
          <a:bodyPr/>
          <a:lstStyle>
            <a:lvl1pPr>
              <a:defRPr/>
            </a:lvl1pPr>
          </a:lstStyle>
          <a:p>
            <a:pPr>
              <a:defRPr/>
            </a:pPr>
            <a:fld id="{F1301C32-9FBA-254C-B310-0B89CF943BDF}" type="slidenum">
              <a:rPr lang="en-US" altLang="en-US"/>
              <a:pPr>
                <a:defRPr/>
              </a:pPr>
              <a:t>‹#›</a:t>
            </a:fld>
            <a:endParaRPr lang="en-US" altLang="en-US"/>
          </a:p>
        </p:txBody>
      </p:sp>
    </p:spTree>
    <p:extLst>
      <p:ext uri="{BB962C8B-B14F-4D97-AF65-F5344CB8AC3E}">
        <p14:creationId xmlns:p14="http://schemas.microsoft.com/office/powerpoint/2010/main" val="26135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xmlns="" id="{C9CE6F4D-41FD-87A4-A966-108F5696218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
            <a:extLst>
              <a:ext uri="{FF2B5EF4-FFF2-40B4-BE49-F238E27FC236}">
                <a16:creationId xmlns:a16="http://schemas.microsoft.com/office/drawing/2014/main" xmlns="" id="{FC3A07CB-1266-91B4-DE31-07961285ED3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xmlns="" id="{363D5268-9097-3FC5-6147-C1681914EDCE}"/>
              </a:ext>
            </a:extLst>
          </p:cNvPr>
          <p:cNvSpPr>
            <a:spLocks noGrp="1"/>
          </p:cNvSpPr>
          <p:nvPr>
            <p:ph type="sldNum" sz="quarter" idx="12"/>
          </p:nvPr>
        </p:nvSpPr>
        <p:spPr/>
        <p:txBody>
          <a:bodyPr/>
          <a:lstStyle>
            <a:lvl1pPr>
              <a:defRPr/>
            </a:lvl1pPr>
          </a:lstStyle>
          <a:p>
            <a:pPr>
              <a:defRPr/>
            </a:pPr>
            <a:fld id="{25EB60DD-5A38-BC4D-BB92-A18BBB90E445}" type="slidenum">
              <a:rPr lang="en-US" altLang="en-US"/>
              <a:pPr>
                <a:defRPr/>
              </a:pPr>
              <a:t>‹#›</a:t>
            </a:fld>
            <a:endParaRPr lang="en-US" altLang="en-US"/>
          </a:p>
        </p:txBody>
      </p:sp>
    </p:spTree>
    <p:extLst>
      <p:ext uri="{BB962C8B-B14F-4D97-AF65-F5344CB8AC3E}">
        <p14:creationId xmlns:p14="http://schemas.microsoft.com/office/powerpoint/2010/main" val="189841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a:t>Click to edit Master title style</a:t>
            </a:r>
          </a:p>
        </p:txBody>
      </p:sp>
      <p:sp>
        <p:nvSpPr>
          <p:cNvPr id="3" name="Text Placeholder 2"/>
          <p:cNvSpPr>
            <a:spLocks noGrp="1"/>
          </p:cNvSpPr>
          <p:nvPr>
            <p:ph type="body" sz="half" idx="1"/>
          </p:nvPr>
        </p:nvSpPr>
        <p:spPr>
          <a:xfrm>
            <a:off x="1219200" y="16002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6002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xmlns="" id="{76B7C4A7-B73F-572E-5252-82AB896BC3D0}"/>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
            <a:extLst>
              <a:ext uri="{FF2B5EF4-FFF2-40B4-BE49-F238E27FC236}">
                <a16:creationId xmlns:a16="http://schemas.microsoft.com/office/drawing/2014/main" xmlns="" id="{2DA762E0-CAAD-40D4-6C80-41F879812AB0}"/>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a16="http://schemas.microsoft.com/office/drawing/2014/main" xmlns="" id="{C5E086D2-32BB-9D35-1A15-89DC1044E4CF}"/>
              </a:ext>
            </a:extLst>
          </p:cNvPr>
          <p:cNvSpPr>
            <a:spLocks noGrp="1"/>
          </p:cNvSpPr>
          <p:nvPr>
            <p:ph type="sldNum" sz="quarter" idx="12"/>
          </p:nvPr>
        </p:nvSpPr>
        <p:spPr/>
        <p:txBody>
          <a:bodyPr/>
          <a:lstStyle>
            <a:lvl1pPr>
              <a:defRPr/>
            </a:lvl1pPr>
          </a:lstStyle>
          <a:p>
            <a:pPr>
              <a:defRPr/>
            </a:pPr>
            <a:fld id="{FEA35BBA-B93D-814F-806D-0AF39178CB24}" type="slidenum">
              <a:rPr lang="en-US" altLang="en-US"/>
              <a:pPr>
                <a:defRPr/>
              </a:pPr>
              <a:t>‹#›</a:t>
            </a:fld>
            <a:endParaRPr lang="en-US" altLang="en-US"/>
          </a:p>
        </p:txBody>
      </p:sp>
    </p:spTree>
    <p:extLst>
      <p:ext uri="{BB962C8B-B14F-4D97-AF65-F5344CB8AC3E}">
        <p14:creationId xmlns:p14="http://schemas.microsoft.com/office/powerpoint/2010/main" val="4266580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a:t>Click to edit Master title style</a:t>
            </a:r>
          </a:p>
        </p:txBody>
      </p:sp>
      <p:sp>
        <p:nvSpPr>
          <p:cNvPr id="3" name="Text Placeholder 2"/>
          <p:cNvSpPr>
            <a:spLocks noGrp="1"/>
          </p:cNvSpPr>
          <p:nvPr>
            <p:ph type="body" sz="half" idx="1"/>
          </p:nvPr>
        </p:nvSpPr>
        <p:spPr>
          <a:xfrm>
            <a:off x="1219200" y="1600200"/>
            <a:ext cx="77724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19200" y="3924300"/>
            <a:ext cx="77724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xmlns="" id="{C2F74D27-370C-E1EC-509D-52AC8B0A9E78}"/>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
            <a:extLst>
              <a:ext uri="{FF2B5EF4-FFF2-40B4-BE49-F238E27FC236}">
                <a16:creationId xmlns:a16="http://schemas.microsoft.com/office/drawing/2014/main" xmlns="" id="{A72C9AF5-7298-4C5C-AF0C-A3BA259DA030}"/>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a16="http://schemas.microsoft.com/office/drawing/2014/main" xmlns="" id="{1F80AC6C-B822-E96F-2EEC-84651E8A569E}"/>
              </a:ext>
            </a:extLst>
          </p:cNvPr>
          <p:cNvSpPr>
            <a:spLocks noGrp="1"/>
          </p:cNvSpPr>
          <p:nvPr>
            <p:ph type="sldNum" sz="quarter" idx="12"/>
          </p:nvPr>
        </p:nvSpPr>
        <p:spPr/>
        <p:txBody>
          <a:bodyPr/>
          <a:lstStyle>
            <a:lvl1pPr>
              <a:defRPr/>
            </a:lvl1pPr>
          </a:lstStyle>
          <a:p>
            <a:pPr>
              <a:defRPr/>
            </a:pPr>
            <a:fld id="{3AD263FD-E731-B646-96E4-96B447E2DC28}" type="slidenum">
              <a:rPr lang="en-US" altLang="en-US"/>
              <a:pPr>
                <a:defRPr/>
              </a:pPr>
              <a:t>‹#›</a:t>
            </a:fld>
            <a:endParaRPr lang="en-US" altLang="en-US"/>
          </a:p>
        </p:txBody>
      </p:sp>
    </p:spTree>
    <p:extLst>
      <p:ext uri="{BB962C8B-B14F-4D97-AF65-F5344CB8AC3E}">
        <p14:creationId xmlns:p14="http://schemas.microsoft.com/office/powerpoint/2010/main" val="1370171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a:t>Click to edit Master title style</a:t>
            </a:r>
          </a:p>
        </p:txBody>
      </p:sp>
      <p:sp>
        <p:nvSpPr>
          <p:cNvPr id="3" name="SmartArt Placeholder 2"/>
          <p:cNvSpPr>
            <a:spLocks noGrp="1"/>
          </p:cNvSpPr>
          <p:nvPr>
            <p:ph type="dgm" idx="1"/>
          </p:nvPr>
        </p:nvSpPr>
        <p:spPr>
          <a:xfrm>
            <a:off x="1219200" y="1600200"/>
            <a:ext cx="7772400" cy="4495800"/>
          </a:xfrm>
        </p:spPr>
        <p:txBody>
          <a:bodyPr>
            <a:normAutofit/>
          </a:bodyPr>
          <a:lstStyle/>
          <a:p>
            <a:pPr lvl="0"/>
            <a:endParaRPr lang="en-US" noProof="0"/>
          </a:p>
        </p:txBody>
      </p:sp>
      <p:sp>
        <p:nvSpPr>
          <p:cNvPr id="4" name="Date Placeholder 13">
            <a:extLst>
              <a:ext uri="{FF2B5EF4-FFF2-40B4-BE49-F238E27FC236}">
                <a16:creationId xmlns:a16="http://schemas.microsoft.com/office/drawing/2014/main" xmlns="" id="{13A16017-CC94-479F-6FD7-6D68F829E847}"/>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
            <a:extLst>
              <a:ext uri="{FF2B5EF4-FFF2-40B4-BE49-F238E27FC236}">
                <a16:creationId xmlns:a16="http://schemas.microsoft.com/office/drawing/2014/main" xmlns="" id="{53EB8E77-6DC5-5226-C29A-F2BE8B137B5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xmlns="" id="{4F966F9A-CD35-75F5-F723-32EF22DD31FA}"/>
              </a:ext>
            </a:extLst>
          </p:cNvPr>
          <p:cNvSpPr>
            <a:spLocks noGrp="1"/>
          </p:cNvSpPr>
          <p:nvPr>
            <p:ph type="sldNum" sz="quarter" idx="12"/>
          </p:nvPr>
        </p:nvSpPr>
        <p:spPr/>
        <p:txBody>
          <a:bodyPr/>
          <a:lstStyle>
            <a:lvl1pPr>
              <a:defRPr/>
            </a:lvl1pPr>
          </a:lstStyle>
          <a:p>
            <a:pPr>
              <a:defRPr/>
            </a:pPr>
            <a:fld id="{4D7FACF1-9356-5C42-92E7-4B9BB0BD32EB}" type="slidenum">
              <a:rPr lang="en-US" altLang="en-US"/>
              <a:pPr>
                <a:defRPr/>
              </a:pPr>
              <a:t>‹#›</a:t>
            </a:fld>
            <a:endParaRPr lang="en-US" altLang="en-US"/>
          </a:p>
        </p:txBody>
      </p:sp>
    </p:spTree>
    <p:extLst>
      <p:ext uri="{BB962C8B-B14F-4D97-AF65-F5344CB8AC3E}">
        <p14:creationId xmlns:p14="http://schemas.microsoft.com/office/powerpoint/2010/main" val="4000986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a:t>Click to edit Master title style</a:t>
            </a:r>
          </a:p>
        </p:txBody>
      </p:sp>
      <p:sp>
        <p:nvSpPr>
          <p:cNvPr id="3" name="Chart Placeholder 2"/>
          <p:cNvSpPr>
            <a:spLocks noGrp="1"/>
          </p:cNvSpPr>
          <p:nvPr>
            <p:ph type="chart" idx="1"/>
          </p:nvPr>
        </p:nvSpPr>
        <p:spPr>
          <a:xfrm>
            <a:off x="1219200" y="1600200"/>
            <a:ext cx="7772400" cy="4495800"/>
          </a:xfrm>
        </p:spPr>
        <p:txBody>
          <a:bodyPr>
            <a:normAutofit/>
          </a:bodyPr>
          <a:lstStyle/>
          <a:p>
            <a:pPr lvl="0"/>
            <a:endParaRPr lang="en-US" noProof="0"/>
          </a:p>
        </p:txBody>
      </p:sp>
      <p:sp>
        <p:nvSpPr>
          <p:cNvPr id="4" name="Date Placeholder 13">
            <a:extLst>
              <a:ext uri="{FF2B5EF4-FFF2-40B4-BE49-F238E27FC236}">
                <a16:creationId xmlns:a16="http://schemas.microsoft.com/office/drawing/2014/main" xmlns="" id="{8D80F84D-19CC-E28B-96AA-20BE94E1D88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
            <a:extLst>
              <a:ext uri="{FF2B5EF4-FFF2-40B4-BE49-F238E27FC236}">
                <a16:creationId xmlns:a16="http://schemas.microsoft.com/office/drawing/2014/main" xmlns="" id="{44DC0409-FC22-73DB-256C-8FB7E2ABB25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xmlns="" id="{F35F5304-EDC0-DDF7-A3AF-7FE12C050363}"/>
              </a:ext>
            </a:extLst>
          </p:cNvPr>
          <p:cNvSpPr>
            <a:spLocks noGrp="1"/>
          </p:cNvSpPr>
          <p:nvPr>
            <p:ph type="sldNum" sz="quarter" idx="12"/>
          </p:nvPr>
        </p:nvSpPr>
        <p:spPr/>
        <p:txBody>
          <a:bodyPr/>
          <a:lstStyle>
            <a:lvl1pPr>
              <a:defRPr/>
            </a:lvl1pPr>
          </a:lstStyle>
          <a:p>
            <a:pPr>
              <a:defRPr/>
            </a:pPr>
            <a:fld id="{65761773-A020-7E49-BA0E-73C6E2D195AF}" type="slidenum">
              <a:rPr lang="en-US" altLang="en-US"/>
              <a:pPr>
                <a:defRPr/>
              </a:pPr>
              <a:t>‹#›</a:t>
            </a:fld>
            <a:endParaRPr lang="en-US" altLang="en-US"/>
          </a:p>
        </p:txBody>
      </p:sp>
    </p:spTree>
    <p:extLst>
      <p:ext uri="{BB962C8B-B14F-4D97-AF65-F5344CB8AC3E}">
        <p14:creationId xmlns:p14="http://schemas.microsoft.com/office/powerpoint/2010/main" val="3150032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a:t>Click to edit Master title style</a:t>
            </a:r>
          </a:p>
        </p:txBody>
      </p:sp>
      <p:sp>
        <p:nvSpPr>
          <p:cNvPr id="3" name="Content Placeholder 2"/>
          <p:cNvSpPr>
            <a:spLocks noGrp="1"/>
          </p:cNvSpPr>
          <p:nvPr>
            <p:ph sz="half" idx="1"/>
          </p:nvPr>
        </p:nvSpPr>
        <p:spPr>
          <a:xfrm>
            <a:off x="1219200" y="16002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181600" y="16002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xmlns="" id="{523CC3D7-E350-759D-56D9-AED372384ABA}"/>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
            <a:extLst>
              <a:ext uri="{FF2B5EF4-FFF2-40B4-BE49-F238E27FC236}">
                <a16:creationId xmlns:a16="http://schemas.microsoft.com/office/drawing/2014/main" xmlns="" id="{F755CD00-6097-D26C-3542-D681AC2B45F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22">
            <a:extLst>
              <a:ext uri="{FF2B5EF4-FFF2-40B4-BE49-F238E27FC236}">
                <a16:creationId xmlns:a16="http://schemas.microsoft.com/office/drawing/2014/main" xmlns="" id="{3996D6A3-4643-227A-156B-A6847E8355EB}"/>
              </a:ext>
            </a:extLst>
          </p:cNvPr>
          <p:cNvSpPr>
            <a:spLocks noGrp="1"/>
          </p:cNvSpPr>
          <p:nvPr>
            <p:ph type="sldNum" sz="quarter" idx="12"/>
          </p:nvPr>
        </p:nvSpPr>
        <p:spPr/>
        <p:txBody>
          <a:bodyPr/>
          <a:lstStyle>
            <a:lvl1pPr>
              <a:defRPr/>
            </a:lvl1pPr>
          </a:lstStyle>
          <a:p>
            <a:pPr>
              <a:defRPr/>
            </a:pPr>
            <a:fld id="{6AACD5B5-CD2E-5649-9433-C47FE26AEDD6}" type="slidenum">
              <a:rPr lang="en-US" altLang="en-US"/>
              <a:pPr>
                <a:defRPr/>
              </a:pPr>
              <a:t>‹#›</a:t>
            </a:fld>
            <a:endParaRPr lang="en-US" altLang="en-US"/>
          </a:p>
        </p:txBody>
      </p:sp>
    </p:spTree>
    <p:extLst>
      <p:ext uri="{BB962C8B-B14F-4D97-AF65-F5344CB8AC3E}">
        <p14:creationId xmlns:p14="http://schemas.microsoft.com/office/powerpoint/2010/main" val="41020049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a:t>Click to edit Master title style</a:t>
            </a:r>
          </a:p>
        </p:txBody>
      </p:sp>
      <p:sp>
        <p:nvSpPr>
          <p:cNvPr id="3" name="Content Placeholder 2"/>
          <p:cNvSpPr>
            <a:spLocks noGrp="1"/>
          </p:cNvSpPr>
          <p:nvPr>
            <p:ph idx="1"/>
          </p:nvPr>
        </p:nvSpPr>
        <p:spPr>
          <a:xfrm>
            <a:off x="457200" y="1600200"/>
            <a:ext cx="74676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xmlns="" id="{476C8E92-2B37-4065-08FC-FD18A9202AB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
            <a:extLst>
              <a:ext uri="{FF2B5EF4-FFF2-40B4-BE49-F238E27FC236}">
                <a16:creationId xmlns:a16="http://schemas.microsoft.com/office/drawing/2014/main" xmlns="" id="{63DB4E5C-DE9F-A3E1-189B-6A960D46BA7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22">
            <a:extLst>
              <a:ext uri="{FF2B5EF4-FFF2-40B4-BE49-F238E27FC236}">
                <a16:creationId xmlns:a16="http://schemas.microsoft.com/office/drawing/2014/main" xmlns="" id="{AA8072AD-F998-84E1-8F5A-4BA9CEA9C2DF}"/>
              </a:ext>
            </a:extLst>
          </p:cNvPr>
          <p:cNvSpPr>
            <a:spLocks noGrp="1"/>
          </p:cNvSpPr>
          <p:nvPr>
            <p:ph type="sldNum" sz="quarter" idx="12"/>
          </p:nvPr>
        </p:nvSpPr>
        <p:spPr/>
        <p:txBody>
          <a:bodyPr/>
          <a:lstStyle>
            <a:lvl1pPr>
              <a:defRPr/>
            </a:lvl1pPr>
          </a:lstStyle>
          <a:p>
            <a:pPr>
              <a:defRPr/>
            </a:pPr>
            <a:fld id="{E6729922-B1A1-E646-8C37-55FE31B2FAB6}" type="slidenum">
              <a:rPr lang="en-US" altLang="en-US"/>
              <a:pPr>
                <a:defRPr/>
              </a:pPr>
              <a:t>‹#›</a:t>
            </a:fld>
            <a:endParaRPr lang="en-US" altLang="en-US"/>
          </a:p>
        </p:txBody>
      </p:sp>
    </p:spTree>
    <p:extLst>
      <p:ext uri="{BB962C8B-B14F-4D97-AF65-F5344CB8AC3E}">
        <p14:creationId xmlns:p14="http://schemas.microsoft.com/office/powerpoint/2010/main" val="507902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xmlns="" id="{78867D07-F9EC-DB5C-3D60-78AE760C35E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xmlns="" id="{4DB68FBC-6513-473F-C834-1302870EBEE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29B26AD5-3C28-8F67-0C00-5DCC07898F68}"/>
              </a:ext>
            </a:extLst>
          </p:cNvPr>
          <p:cNvSpPr>
            <a:spLocks noGrp="1"/>
          </p:cNvSpPr>
          <p:nvPr>
            <p:ph type="sldNum" sz="quarter" idx="12"/>
          </p:nvPr>
        </p:nvSpPr>
        <p:spPr/>
        <p:txBody>
          <a:bodyPr/>
          <a:lstStyle>
            <a:lvl1pPr>
              <a:defRPr/>
            </a:lvl1pPr>
          </a:lstStyle>
          <a:p>
            <a:pPr>
              <a:defRPr/>
            </a:pPr>
            <a:fld id="{DCA97D6D-1A38-6D48-B7F8-3DC097683CF8}" type="slidenum">
              <a:rPr lang="en-US" altLang="en-US"/>
              <a:pPr>
                <a:defRPr/>
              </a:pPr>
              <a:t>‹#›</a:t>
            </a:fld>
            <a:endParaRPr lang="en-US" altLang="en-US"/>
          </a:p>
        </p:txBody>
      </p:sp>
    </p:spTree>
    <p:extLst>
      <p:ext uri="{BB962C8B-B14F-4D97-AF65-F5344CB8AC3E}">
        <p14:creationId xmlns:p14="http://schemas.microsoft.com/office/powerpoint/2010/main" val="1356509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1DE49E6-A12A-A305-CD62-7A89743FF999}"/>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xmlns="" id="{E5629CA6-F3B2-29F0-3D8F-83FECC3B694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FD9CD655-06FA-AC94-B68C-A2924A5690BE}"/>
              </a:ext>
            </a:extLst>
          </p:cNvPr>
          <p:cNvSpPr>
            <a:spLocks noGrp="1"/>
          </p:cNvSpPr>
          <p:nvPr>
            <p:ph type="sldNum" sz="quarter" idx="12"/>
          </p:nvPr>
        </p:nvSpPr>
        <p:spPr/>
        <p:txBody>
          <a:bodyPr/>
          <a:lstStyle>
            <a:lvl1pPr>
              <a:defRPr/>
            </a:lvl1pPr>
          </a:lstStyle>
          <a:p>
            <a:pPr>
              <a:defRPr/>
            </a:pPr>
            <a:fld id="{309FCA53-D536-3743-859D-71C6C185BDF3}" type="slidenum">
              <a:rPr lang="en-US" altLang="en-US"/>
              <a:pPr>
                <a:defRPr/>
              </a:pPr>
              <a:t>‹#›</a:t>
            </a:fld>
            <a:endParaRPr lang="en-US" altLang="en-US"/>
          </a:p>
        </p:txBody>
      </p:sp>
    </p:spTree>
    <p:extLst>
      <p:ext uri="{BB962C8B-B14F-4D97-AF65-F5344CB8AC3E}">
        <p14:creationId xmlns:p14="http://schemas.microsoft.com/office/powerpoint/2010/main" val="66312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3">
            <a:extLst>
              <a:ext uri="{FF2B5EF4-FFF2-40B4-BE49-F238E27FC236}">
                <a16:creationId xmlns:a16="http://schemas.microsoft.com/office/drawing/2014/main" xmlns="" id="{1D91F5CB-FF6B-4A47-09C9-8BCEEA998D80}"/>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2">
            <a:extLst>
              <a:ext uri="{FF2B5EF4-FFF2-40B4-BE49-F238E27FC236}">
                <a16:creationId xmlns:a16="http://schemas.microsoft.com/office/drawing/2014/main" xmlns="" id="{E02FEDA1-24A7-CDB5-1E56-CEBD818C01C7}"/>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22">
            <a:extLst>
              <a:ext uri="{FF2B5EF4-FFF2-40B4-BE49-F238E27FC236}">
                <a16:creationId xmlns:a16="http://schemas.microsoft.com/office/drawing/2014/main" xmlns="" id="{DDA296A7-A692-C686-9141-7F9A8391C389}"/>
              </a:ext>
            </a:extLst>
          </p:cNvPr>
          <p:cNvSpPr>
            <a:spLocks noGrp="1"/>
          </p:cNvSpPr>
          <p:nvPr>
            <p:ph type="sldNum" sz="quarter" idx="12"/>
          </p:nvPr>
        </p:nvSpPr>
        <p:spPr/>
        <p:txBody>
          <a:bodyPr/>
          <a:lstStyle>
            <a:lvl1pPr>
              <a:defRPr/>
            </a:lvl1pPr>
          </a:lstStyle>
          <a:p>
            <a:pPr>
              <a:defRPr/>
            </a:pPr>
            <a:fld id="{FD3EDFE8-ED72-E44C-B0EC-7A45EDE48B56}" type="slidenum">
              <a:rPr lang="en-US" altLang="en-US"/>
              <a:pPr>
                <a:defRPr/>
              </a:pPr>
              <a:t>‹#›</a:t>
            </a:fld>
            <a:endParaRPr lang="en-US" altLang="en-US"/>
          </a:p>
        </p:txBody>
      </p:sp>
    </p:spTree>
    <p:extLst>
      <p:ext uri="{BB962C8B-B14F-4D97-AF65-F5344CB8AC3E}">
        <p14:creationId xmlns:p14="http://schemas.microsoft.com/office/powerpoint/2010/main" val="955915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xmlns="" id="{F5D58078-500D-4633-2439-282C96CC4DF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xmlns="" id="{2AC89760-50ED-62BB-4520-AFC9FA08A3B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E7DE7123-59D0-A98D-990F-2D727D17C27C}"/>
              </a:ext>
            </a:extLst>
          </p:cNvPr>
          <p:cNvSpPr>
            <a:spLocks noGrp="1"/>
          </p:cNvSpPr>
          <p:nvPr>
            <p:ph type="sldNum" sz="quarter" idx="12"/>
          </p:nvPr>
        </p:nvSpPr>
        <p:spPr/>
        <p:txBody>
          <a:bodyPr/>
          <a:lstStyle>
            <a:lvl1pPr>
              <a:defRPr/>
            </a:lvl1pPr>
          </a:lstStyle>
          <a:p>
            <a:pPr>
              <a:defRPr/>
            </a:pPr>
            <a:fld id="{54C5A44F-F3A4-9545-B7D9-F9ACBEEB33BD}" type="slidenum">
              <a:rPr lang="en-US" altLang="en-US"/>
              <a:pPr>
                <a:defRPr/>
              </a:pPr>
              <a:t>‹#›</a:t>
            </a:fld>
            <a:endParaRPr lang="en-US" altLang="en-US"/>
          </a:p>
        </p:txBody>
      </p:sp>
    </p:spTree>
    <p:extLst>
      <p:ext uri="{BB962C8B-B14F-4D97-AF65-F5344CB8AC3E}">
        <p14:creationId xmlns:p14="http://schemas.microsoft.com/office/powerpoint/2010/main" val="1482060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3657600" cy="4873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7200" y="1600200"/>
            <a:ext cx="3657600" cy="4873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8AA62894-31FB-0DEE-C6EE-648E63A46C75}"/>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xmlns="" id="{1BF6882A-B0B1-D5F6-6CF9-1D86B2745AB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xmlns="" id="{4472FA15-8415-7768-1A02-24C82530A874}"/>
              </a:ext>
            </a:extLst>
          </p:cNvPr>
          <p:cNvSpPr>
            <a:spLocks noGrp="1"/>
          </p:cNvSpPr>
          <p:nvPr>
            <p:ph type="sldNum" sz="quarter" idx="12"/>
          </p:nvPr>
        </p:nvSpPr>
        <p:spPr/>
        <p:txBody>
          <a:bodyPr/>
          <a:lstStyle>
            <a:lvl1pPr>
              <a:defRPr/>
            </a:lvl1pPr>
          </a:lstStyle>
          <a:p>
            <a:pPr>
              <a:defRPr/>
            </a:pPr>
            <a:fld id="{334ED907-9184-0D4A-8780-C0D289BFFB23}" type="slidenum">
              <a:rPr lang="en-US" altLang="en-US"/>
              <a:pPr>
                <a:defRPr/>
              </a:pPr>
              <a:t>‹#›</a:t>
            </a:fld>
            <a:endParaRPr lang="en-US" altLang="en-US"/>
          </a:p>
        </p:txBody>
      </p:sp>
    </p:spTree>
    <p:extLst>
      <p:ext uri="{BB962C8B-B14F-4D97-AF65-F5344CB8AC3E}">
        <p14:creationId xmlns:p14="http://schemas.microsoft.com/office/powerpoint/2010/main" val="36464292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9FA463EC-E537-BDD5-84C7-C9F8C70077E3}"/>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xmlns="" id="{D7C92F7A-2778-2DE7-24D0-BDD76FEECFDB}"/>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xmlns="" id="{100ACBA9-5FFA-3304-B89A-906F0B47D5E0}"/>
              </a:ext>
            </a:extLst>
          </p:cNvPr>
          <p:cNvSpPr>
            <a:spLocks noGrp="1"/>
          </p:cNvSpPr>
          <p:nvPr>
            <p:ph type="sldNum" sz="quarter" idx="12"/>
          </p:nvPr>
        </p:nvSpPr>
        <p:spPr/>
        <p:txBody>
          <a:bodyPr/>
          <a:lstStyle>
            <a:lvl1pPr>
              <a:defRPr/>
            </a:lvl1pPr>
          </a:lstStyle>
          <a:p>
            <a:pPr>
              <a:defRPr/>
            </a:pPr>
            <a:fld id="{3BA3E31D-5D96-C84F-B4AF-02AD990BBF8A}" type="slidenum">
              <a:rPr lang="en-US" altLang="en-US"/>
              <a:pPr>
                <a:defRPr/>
              </a:pPr>
              <a:t>‹#›</a:t>
            </a:fld>
            <a:endParaRPr lang="en-US" altLang="en-US"/>
          </a:p>
        </p:txBody>
      </p:sp>
    </p:spTree>
    <p:extLst>
      <p:ext uri="{BB962C8B-B14F-4D97-AF65-F5344CB8AC3E}">
        <p14:creationId xmlns:p14="http://schemas.microsoft.com/office/powerpoint/2010/main" val="26209954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396654E7-A5FA-ABE8-1AC4-962112AAC0CF}"/>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xmlns="" id="{1604DEB5-312D-88E8-CFFA-DE287E738E2F}"/>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xmlns="" id="{5264169F-A2A7-941C-8075-FAAA8C09DC14}"/>
              </a:ext>
            </a:extLst>
          </p:cNvPr>
          <p:cNvSpPr>
            <a:spLocks noGrp="1"/>
          </p:cNvSpPr>
          <p:nvPr>
            <p:ph type="sldNum" sz="quarter" idx="12"/>
          </p:nvPr>
        </p:nvSpPr>
        <p:spPr/>
        <p:txBody>
          <a:bodyPr/>
          <a:lstStyle>
            <a:lvl1pPr>
              <a:defRPr/>
            </a:lvl1pPr>
          </a:lstStyle>
          <a:p>
            <a:pPr>
              <a:defRPr/>
            </a:pPr>
            <a:fld id="{4CAF8580-498C-2A47-B267-5D3022361FBC}" type="slidenum">
              <a:rPr lang="en-US" altLang="en-US"/>
              <a:pPr>
                <a:defRPr/>
              </a:pPr>
              <a:t>‹#›</a:t>
            </a:fld>
            <a:endParaRPr lang="en-US" altLang="en-US"/>
          </a:p>
        </p:txBody>
      </p:sp>
    </p:spTree>
    <p:extLst>
      <p:ext uri="{BB962C8B-B14F-4D97-AF65-F5344CB8AC3E}">
        <p14:creationId xmlns:p14="http://schemas.microsoft.com/office/powerpoint/2010/main" val="13195148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A90817BD-616C-B12C-7D18-FCDE880ED0ED}"/>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xmlns="" id="{CCEE8319-E9E1-C333-FFC9-2E0EE6D77D81}"/>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xmlns="" id="{12A065A2-5AB7-6A2A-6B97-15E1B9B8D9D9}"/>
              </a:ext>
            </a:extLst>
          </p:cNvPr>
          <p:cNvSpPr>
            <a:spLocks noGrp="1"/>
          </p:cNvSpPr>
          <p:nvPr>
            <p:ph type="sldNum" sz="quarter" idx="12"/>
          </p:nvPr>
        </p:nvSpPr>
        <p:spPr/>
        <p:txBody>
          <a:bodyPr/>
          <a:lstStyle>
            <a:lvl1pPr>
              <a:defRPr/>
            </a:lvl1pPr>
          </a:lstStyle>
          <a:p>
            <a:pPr>
              <a:defRPr/>
            </a:pPr>
            <a:fld id="{DB0C46CE-DDD4-C042-9740-26820BD78E2A}" type="slidenum">
              <a:rPr lang="en-US" altLang="en-US"/>
              <a:pPr>
                <a:defRPr/>
              </a:pPr>
              <a:t>‹#›</a:t>
            </a:fld>
            <a:endParaRPr lang="en-US" altLang="en-US"/>
          </a:p>
        </p:txBody>
      </p:sp>
    </p:spTree>
    <p:extLst>
      <p:ext uri="{BB962C8B-B14F-4D97-AF65-F5344CB8AC3E}">
        <p14:creationId xmlns:p14="http://schemas.microsoft.com/office/powerpoint/2010/main" val="13153405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AC8C1C90-C844-0B25-D391-E611C2CB52DE}"/>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xmlns="" id="{E65D1C14-E9EC-6884-A3CF-F0E55B1D1B66}"/>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xmlns="" id="{498CE8F4-D936-D1BC-EB93-9B1757D6BD1E}"/>
              </a:ext>
            </a:extLst>
          </p:cNvPr>
          <p:cNvSpPr>
            <a:spLocks noGrp="1"/>
          </p:cNvSpPr>
          <p:nvPr>
            <p:ph type="sldNum" sz="quarter" idx="12"/>
          </p:nvPr>
        </p:nvSpPr>
        <p:spPr/>
        <p:txBody>
          <a:bodyPr/>
          <a:lstStyle>
            <a:lvl1pPr>
              <a:defRPr/>
            </a:lvl1pPr>
          </a:lstStyle>
          <a:p>
            <a:pPr>
              <a:defRPr/>
            </a:pPr>
            <a:fld id="{05AFDEC8-3954-654B-A9A1-7589A330A8CF}" type="slidenum">
              <a:rPr lang="en-US" altLang="en-US"/>
              <a:pPr>
                <a:defRPr/>
              </a:pPr>
              <a:t>‹#›</a:t>
            </a:fld>
            <a:endParaRPr lang="en-US" altLang="en-US"/>
          </a:p>
        </p:txBody>
      </p:sp>
    </p:spTree>
    <p:extLst>
      <p:ext uri="{BB962C8B-B14F-4D97-AF65-F5344CB8AC3E}">
        <p14:creationId xmlns:p14="http://schemas.microsoft.com/office/powerpoint/2010/main" val="20946580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FAE28C39-65A5-9A28-1572-1A40FBCD6873}"/>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xmlns="" id="{530A8A4A-3329-C880-D2BA-5ACEFAD06F4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xmlns="" id="{0BDEE309-010A-7D8C-9D98-AE122B8D6C05}"/>
              </a:ext>
            </a:extLst>
          </p:cNvPr>
          <p:cNvSpPr>
            <a:spLocks noGrp="1"/>
          </p:cNvSpPr>
          <p:nvPr>
            <p:ph type="sldNum" sz="quarter" idx="12"/>
          </p:nvPr>
        </p:nvSpPr>
        <p:spPr/>
        <p:txBody>
          <a:bodyPr/>
          <a:lstStyle>
            <a:lvl1pPr>
              <a:defRPr/>
            </a:lvl1pPr>
          </a:lstStyle>
          <a:p>
            <a:pPr>
              <a:defRPr/>
            </a:pPr>
            <a:fld id="{87835DA4-CF2D-254F-BB1C-5C0838D37827}" type="slidenum">
              <a:rPr lang="en-US" altLang="en-US"/>
              <a:pPr>
                <a:defRPr/>
              </a:pPr>
              <a:t>‹#›</a:t>
            </a:fld>
            <a:endParaRPr lang="en-US" altLang="en-US"/>
          </a:p>
        </p:txBody>
      </p:sp>
    </p:spTree>
    <p:extLst>
      <p:ext uri="{BB962C8B-B14F-4D97-AF65-F5344CB8AC3E}">
        <p14:creationId xmlns:p14="http://schemas.microsoft.com/office/powerpoint/2010/main" val="23161504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A3514C3-A5A0-AC65-370E-B273DA413DD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xmlns="" id="{D05A6EB5-037D-D5D4-6983-C38895374D0F}"/>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1689BEB0-ACF0-D155-B9E5-DA78A1778331}"/>
              </a:ext>
            </a:extLst>
          </p:cNvPr>
          <p:cNvSpPr>
            <a:spLocks noGrp="1"/>
          </p:cNvSpPr>
          <p:nvPr>
            <p:ph type="sldNum" sz="quarter" idx="12"/>
          </p:nvPr>
        </p:nvSpPr>
        <p:spPr/>
        <p:txBody>
          <a:bodyPr/>
          <a:lstStyle>
            <a:lvl1pPr>
              <a:defRPr/>
            </a:lvl1pPr>
          </a:lstStyle>
          <a:p>
            <a:pPr>
              <a:defRPr/>
            </a:pPr>
            <a:fld id="{8C43EC4D-CB7D-FF49-8604-7F3FB1A52A2D}" type="slidenum">
              <a:rPr lang="en-US" altLang="en-US"/>
              <a:pPr>
                <a:defRPr/>
              </a:pPr>
              <a:t>‹#›</a:t>
            </a:fld>
            <a:endParaRPr lang="en-US" altLang="en-US"/>
          </a:p>
        </p:txBody>
      </p:sp>
    </p:spTree>
    <p:extLst>
      <p:ext uri="{BB962C8B-B14F-4D97-AF65-F5344CB8AC3E}">
        <p14:creationId xmlns:p14="http://schemas.microsoft.com/office/powerpoint/2010/main" val="31376732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274638"/>
            <a:ext cx="1866900" cy="61991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5448300" cy="61991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1AA95E7-305F-AAD4-9972-1A0A861DAD1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xmlns="" id="{528EA5FB-A943-B65A-79B7-7F47020CA71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9B60628A-AD37-7F59-98CB-FC78868CA558}"/>
              </a:ext>
            </a:extLst>
          </p:cNvPr>
          <p:cNvSpPr>
            <a:spLocks noGrp="1"/>
          </p:cNvSpPr>
          <p:nvPr>
            <p:ph type="sldNum" sz="quarter" idx="12"/>
          </p:nvPr>
        </p:nvSpPr>
        <p:spPr/>
        <p:txBody>
          <a:bodyPr/>
          <a:lstStyle>
            <a:lvl1pPr>
              <a:defRPr/>
            </a:lvl1pPr>
          </a:lstStyle>
          <a:p>
            <a:pPr>
              <a:defRPr/>
            </a:pPr>
            <a:fld id="{3C5E775E-157B-B341-BD69-DCDED8F6692C}" type="slidenum">
              <a:rPr lang="en-US" altLang="en-US"/>
              <a:pPr>
                <a:defRPr/>
              </a:pPr>
              <a:t>‹#›</a:t>
            </a:fld>
            <a:endParaRPr lang="en-US" altLang="en-US"/>
          </a:p>
        </p:txBody>
      </p:sp>
    </p:spTree>
    <p:extLst>
      <p:ext uri="{BB962C8B-B14F-4D97-AF65-F5344CB8AC3E}">
        <p14:creationId xmlns:p14="http://schemas.microsoft.com/office/powerpoint/2010/main" val="2790552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7E424BF6-B186-BD59-D92F-3464E39E225F}"/>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5" name="Rectangle 4">
            <a:extLst>
              <a:ext uri="{FF2B5EF4-FFF2-40B4-BE49-F238E27FC236}">
                <a16:creationId xmlns:a16="http://schemas.microsoft.com/office/drawing/2014/main" xmlns="" id="{516BB813-73C3-BC5E-8D52-A1721F084EE6}"/>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6" name="Rectangle 5">
            <a:extLst>
              <a:ext uri="{FF2B5EF4-FFF2-40B4-BE49-F238E27FC236}">
                <a16:creationId xmlns:a16="http://schemas.microsoft.com/office/drawing/2014/main" xmlns="" id="{902DF4F3-AAAF-A845-1F5B-C4DE1D45B355}"/>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7" name="Rectangle 6">
            <a:extLst>
              <a:ext uri="{FF2B5EF4-FFF2-40B4-BE49-F238E27FC236}">
                <a16:creationId xmlns:a16="http://schemas.microsoft.com/office/drawing/2014/main" xmlns="" id="{06DC2618-E903-BF31-054A-F0B47A64150F}"/>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8" name="Straight Connector 7">
            <a:extLst>
              <a:ext uri="{FF2B5EF4-FFF2-40B4-BE49-F238E27FC236}">
                <a16:creationId xmlns:a16="http://schemas.microsoft.com/office/drawing/2014/main" xmlns="" id="{00401992-3268-022A-DE02-01ABAD1A6D69}"/>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9" name="Straight Connector 8">
            <a:extLst>
              <a:ext uri="{FF2B5EF4-FFF2-40B4-BE49-F238E27FC236}">
                <a16:creationId xmlns:a16="http://schemas.microsoft.com/office/drawing/2014/main" xmlns="" id="{BE0F0FA4-83D8-8EBF-F0B6-91D9241FE8B1}"/>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0" name="Straight Connector 9">
            <a:extLst>
              <a:ext uri="{FF2B5EF4-FFF2-40B4-BE49-F238E27FC236}">
                <a16:creationId xmlns:a16="http://schemas.microsoft.com/office/drawing/2014/main" xmlns="" id="{D3BC2545-439B-A21E-CBEA-E485F5462594}"/>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1" name="Straight Connector 10">
            <a:extLst>
              <a:ext uri="{FF2B5EF4-FFF2-40B4-BE49-F238E27FC236}">
                <a16:creationId xmlns:a16="http://schemas.microsoft.com/office/drawing/2014/main" xmlns="" id="{507C3876-2CDD-6C0D-27DD-ECBC5EB56DB3}"/>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2" name="Straight Connector 11">
            <a:extLst>
              <a:ext uri="{FF2B5EF4-FFF2-40B4-BE49-F238E27FC236}">
                <a16:creationId xmlns:a16="http://schemas.microsoft.com/office/drawing/2014/main" xmlns="" id="{7CA09070-F517-A1A4-66AD-5BE1CEEA8B3D}"/>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3" name="Rectangle 12">
            <a:extLst>
              <a:ext uri="{FF2B5EF4-FFF2-40B4-BE49-F238E27FC236}">
                <a16:creationId xmlns:a16="http://schemas.microsoft.com/office/drawing/2014/main" xmlns="" id="{4E0D4BF9-45C2-4084-9233-41014D0DB43A}"/>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4" name="Oval 13">
            <a:extLst>
              <a:ext uri="{FF2B5EF4-FFF2-40B4-BE49-F238E27FC236}">
                <a16:creationId xmlns:a16="http://schemas.microsoft.com/office/drawing/2014/main" xmlns="" id="{BAA67B63-3894-C2DD-38C0-C442B8F74369}"/>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5" name="Oval 14">
            <a:extLst>
              <a:ext uri="{FF2B5EF4-FFF2-40B4-BE49-F238E27FC236}">
                <a16:creationId xmlns:a16="http://schemas.microsoft.com/office/drawing/2014/main" xmlns="" id="{C77AA7C4-1955-4E94-B611-CF90F53C05F1}"/>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6" name="Oval 15">
            <a:extLst>
              <a:ext uri="{FF2B5EF4-FFF2-40B4-BE49-F238E27FC236}">
                <a16:creationId xmlns:a16="http://schemas.microsoft.com/office/drawing/2014/main" xmlns="" id="{BBCF4898-E275-E889-7871-E5E742BAC5BF}"/>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7" name="Oval 16">
            <a:extLst>
              <a:ext uri="{FF2B5EF4-FFF2-40B4-BE49-F238E27FC236}">
                <a16:creationId xmlns:a16="http://schemas.microsoft.com/office/drawing/2014/main" xmlns="" id="{11E10F61-20FA-3712-878C-32E2CBA41F44}"/>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8" name="Oval 17">
            <a:extLst>
              <a:ext uri="{FF2B5EF4-FFF2-40B4-BE49-F238E27FC236}">
                <a16:creationId xmlns:a16="http://schemas.microsoft.com/office/drawing/2014/main" xmlns="" id="{8E211636-4D39-D05B-BCAC-16E21FD6047B}"/>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9" name="Straight Connector 18">
            <a:extLst>
              <a:ext uri="{FF2B5EF4-FFF2-40B4-BE49-F238E27FC236}">
                <a16:creationId xmlns:a16="http://schemas.microsoft.com/office/drawing/2014/main" xmlns="" id="{E0F5508A-8429-E1C3-2929-B298956006EF}"/>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a:extLst>
              <a:ext uri="{FF2B5EF4-FFF2-40B4-BE49-F238E27FC236}">
                <a16:creationId xmlns:a16="http://schemas.microsoft.com/office/drawing/2014/main" xmlns="" id="{8EA47255-E53A-F648-8A5A-DDC0FE687F5F}"/>
              </a:ext>
            </a:extLst>
          </p:cNvPr>
          <p:cNvSpPr>
            <a:spLocks noGrp="1"/>
          </p:cNvSpPr>
          <p:nvPr>
            <p:ph type="dt" sz="half" idx="10"/>
          </p:nvPr>
        </p:nvSpPr>
        <p:spPr bwMode="auto">
          <a:xfrm rot="5400000">
            <a:off x="7762875" y="1169988"/>
            <a:ext cx="2286000" cy="381000"/>
          </a:xfrm>
        </p:spPr>
        <p:txBody>
          <a:bodyPr/>
          <a:lstStyle>
            <a:lvl1pPr>
              <a:defRPr/>
            </a:lvl1pPr>
          </a:lstStyle>
          <a:p>
            <a:pPr>
              <a:defRPr/>
            </a:pPr>
            <a:endParaRPr lang="en-US" altLang="en-US"/>
          </a:p>
        </p:txBody>
      </p:sp>
      <p:sp>
        <p:nvSpPr>
          <p:cNvPr id="21" name="Footer Placeholder 4">
            <a:extLst>
              <a:ext uri="{FF2B5EF4-FFF2-40B4-BE49-F238E27FC236}">
                <a16:creationId xmlns:a16="http://schemas.microsoft.com/office/drawing/2014/main" xmlns="" id="{C08C450D-E51C-8937-52DF-02B404AB547E}"/>
              </a:ext>
            </a:extLst>
          </p:cNvPr>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ltLang="en-US"/>
          </a:p>
        </p:txBody>
      </p:sp>
      <p:sp>
        <p:nvSpPr>
          <p:cNvPr id="22" name="Slide Number Placeholder 5">
            <a:extLst>
              <a:ext uri="{FF2B5EF4-FFF2-40B4-BE49-F238E27FC236}">
                <a16:creationId xmlns:a16="http://schemas.microsoft.com/office/drawing/2014/main" xmlns="" id="{E0BA8F8F-0A18-19C6-2E73-5A8513D6BE1D}"/>
              </a:ext>
            </a:extLst>
          </p:cNvPr>
          <p:cNvSpPr>
            <a:spLocks noGrp="1"/>
          </p:cNvSpPr>
          <p:nvPr>
            <p:ph type="sldNum" sz="quarter" idx="12"/>
          </p:nvPr>
        </p:nvSpPr>
        <p:spPr bwMode="auto">
          <a:xfrm>
            <a:off x="1339850" y="4929188"/>
            <a:ext cx="609600" cy="517525"/>
          </a:xfrm>
        </p:spPr>
        <p:txBody>
          <a:bodyPr/>
          <a:lstStyle>
            <a:lvl1pPr>
              <a:defRPr/>
            </a:lvl1pPr>
          </a:lstStyle>
          <a:p>
            <a:pPr>
              <a:defRPr/>
            </a:pPr>
            <a:fld id="{43F9ACCE-15F7-124B-BB29-E4A879929D57}" type="slidenum">
              <a:rPr lang="en-US" altLang="en-US"/>
              <a:pPr>
                <a:defRPr/>
              </a:pPr>
              <a:t>‹#›</a:t>
            </a:fld>
            <a:endParaRPr lang="en-US" altLang="en-US"/>
          </a:p>
        </p:txBody>
      </p:sp>
    </p:spTree>
    <p:extLst>
      <p:ext uri="{BB962C8B-B14F-4D97-AF65-F5344CB8AC3E}">
        <p14:creationId xmlns:p14="http://schemas.microsoft.com/office/powerpoint/2010/main" val="31291782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13">
            <a:extLst>
              <a:ext uri="{FF2B5EF4-FFF2-40B4-BE49-F238E27FC236}">
                <a16:creationId xmlns:a16="http://schemas.microsoft.com/office/drawing/2014/main" xmlns="" id="{8B311973-F7F9-94A7-5F71-F099CBF4DC90}"/>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2">
            <a:extLst>
              <a:ext uri="{FF2B5EF4-FFF2-40B4-BE49-F238E27FC236}">
                <a16:creationId xmlns:a16="http://schemas.microsoft.com/office/drawing/2014/main" xmlns="" id="{315AA47A-410A-10B2-19A8-9F2E250BD8F2}"/>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22">
            <a:extLst>
              <a:ext uri="{FF2B5EF4-FFF2-40B4-BE49-F238E27FC236}">
                <a16:creationId xmlns:a16="http://schemas.microsoft.com/office/drawing/2014/main" xmlns="" id="{727D2BC9-BDB7-A5E8-35BC-8F2F05661D90}"/>
              </a:ext>
            </a:extLst>
          </p:cNvPr>
          <p:cNvSpPr>
            <a:spLocks noGrp="1"/>
          </p:cNvSpPr>
          <p:nvPr>
            <p:ph type="sldNum" sz="quarter" idx="12"/>
          </p:nvPr>
        </p:nvSpPr>
        <p:spPr/>
        <p:txBody>
          <a:bodyPr/>
          <a:lstStyle>
            <a:lvl1pPr>
              <a:defRPr/>
            </a:lvl1pPr>
          </a:lstStyle>
          <a:p>
            <a:pPr>
              <a:defRPr/>
            </a:pPr>
            <a:fld id="{A125D308-717F-F349-814A-65D3A00D030A}" type="slidenum">
              <a:rPr lang="en-US" altLang="en-US"/>
              <a:pPr>
                <a:defRPr/>
              </a:pPr>
              <a:t>‹#›</a:t>
            </a:fld>
            <a:endParaRPr lang="en-US" altLang="en-US"/>
          </a:p>
        </p:txBody>
      </p:sp>
    </p:spTree>
    <p:extLst>
      <p:ext uri="{BB962C8B-B14F-4D97-AF65-F5344CB8AC3E}">
        <p14:creationId xmlns:p14="http://schemas.microsoft.com/office/powerpoint/2010/main" val="113640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3" name="Date Placeholder 13">
            <a:extLst>
              <a:ext uri="{FF2B5EF4-FFF2-40B4-BE49-F238E27FC236}">
                <a16:creationId xmlns:a16="http://schemas.microsoft.com/office/drawing/2014/main" xmlns="" id="{6AFE6B0E-0F24-D345-0E2C-7A96DB0F0509}"/>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2">
            <a:extLst>
              <a:ext uri="{FF2B5EF4-FFF2-40B4-BE49-F238E27FC236}">
                <a16:creationId xmlns:a16="http://schemas.microsoft.com/office/drawing/2014/main" xmlns="" id="{DFF1D95B-EF76-31E0-CABE-3F0E25AD26E4}"/>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22">
            <a:extLst>
              <a:ext uri="{FF2B5EF4-FFF2-40B4-BE49-F238E27FC236}">
                <a16:creationId xmlns:a16="http://schemas.microsoft.com/office/drawing/2014/main" xmlns="" id="{D51AC889-7777-6A16-AFB2-0CD6F2E2E9A5}"/>
              </a:ext>
            </a:extLst>
          </p:cNvPr>
          <p:cNvSpPr>
            <a:spLocks noGrp="1"/>
          </p:cNvSpPr>
          <p:nvPr>
            <p:ph type="sldNum" sz="quarter" idx="12"/>
          </p:nvPr>
        </p:nvSpPr>
        <p:spPr/>
        <p:txBody>
          <a:bodyPr/>
          <a:lstStyle>
            <a:lvl1pPr>
              <a:defRPr/>
            </a:lvl1pPr>
          </a:lstStyle>
          <a:p>
            <a:pPr>
              <a:defRPr/>
            </a:pPr>
            <a:fld id="{7FE725F1-F929-2346-9972-33C55410F7A3}" type="slidenum">
              <a:rPr lang="en-US" altLang="en-US"/>
              <a:pPr>
                <a:defRPr/>
              </a:pPr>
              <a:t>‹#›</a:t>
            </a:fld>
            <a:endParaRPr lang="en-US" altLang="en-US"/>
          </a:p>
        </p:txBody>
      </p:sp>
    </p:spTree>
    <p:extLst>
      <p:ext uri="{BB962C8B-B14F-4D97-AF65-F5344CB8AC3E}">
        <p14:creationId xmlns:p14="http://schemas.microsoft.com/office/powerpoint/2010/main" val="99566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xmlns="" id="{8E3EF196-71BE-B7E8-D4CF-CA9E897CDC63}"/>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2">
            <a:extLst>
              <a:ext uri="{FF2B5EF4-FFF2-40B4-BE49-F238E27FC236}">
                <a16:creationId xmlns:a16="http://schemas.microsoft.com/office/drawing/2014/main" xmlns="" id="{6D3EAAEA-6054-D672-B582-41295C8E1F5B}"/>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22">
            <a:extLst>
              <a:ext uri="{FF2B5EF4-FFF2-40B4-BE49-F238E27FC236}">
                <a16:creationId xmlns:a16="http://schemas.microsoft.com/office/drawing/2014/main" xmlns="" id="{9EC30A8F-559E-4887-ABBF-34A4492168E0}"/>
              </a:ext>
            </a:extLst>
          </p:cNvPr>
          <p:cNvSpPr>
            <a:spLocks noGrp="1"/>
          </p:cNvSpPr>
          <p:nvPr>
            <p:ph type="sldNum" sz="quarter" idx="12"/>
          </p:nvPr>
        </p:nvSpPr>
        <p:spPr/>
        <p:txBody>
          <a:bodyPr/>
          <a:lstStyle>
            <a:lvl1pPr>
              <a:defRPr/>
            </a:lvl1pPr>
          </a:lstStyle>
          <a:p>
            <a:pPr>
              <a:defRPr/>
            </a:pPr>
            <a:fld id="{8216A339-E8BC-BA43-ADA0-B14FB91709DC}" type="slidenum">
              <a:rPr lang="en-US" altLang="en-US"/>
              <a:pPr>
                <a:defRPr/>
              </a:pPr>
              <a:t>‹#›</a:t>
            </a:fld>
            <a:endParaRPr lang="en-US" altLang="en-US"/>
          </a:p>
        </p:txBody>
      </p:sp>
    </p:spTree>
    <p:extLst>
      <p:ext uri="{BB962C8B-B14F-4D97-AF65-F5344CB8AC3E}">
        <p14:creationId xmlns:p14="http://schemas.microsoft.com/office/powerpoint/2010/main" val="2964541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xmlns="" id="{71372596-4FB7-CF9E-D157-7EDF80E7656F}"/>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2">
            <a:extLst>
              <a:ext uri="{FF2B5EF4-FFF2-40B4-BE49-F238E27FC236}">
                <a16:creationId xmlns:a16="http://schemas.microsoft.com/office/drawing/2014/main" xmlns="" id="{7E5E9C91-686F-C48B-9B77-47AC19EAB487}"/>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22">
            <a:extLst>
              <a:ext uri="{FF2B5EF4-FFF2-40B4-BE49-F238E27FC236}">
                <a16:creationId xmlns:a16="http://schemas.microsoft.com/office/drawing/2014/main" xmlns="" id="{5A2DEFE3-A288-F1E6-3C26-9C2F40C5D451}"/>
              </a:ext>
            </a:extLst>
          </p:cNvPr>
          <p:cNvSpPr>
            <a:spLocks noGrp="1"/>
          </p:cNvSpPr>
          <p:nvPr>
            <p:ph type="sldNum" sz="quarter" idx="12"/>
          </p:nvPr>
        </p:nvSpPr>
        <p:spPr/>
        <p:txBody>
          <a:bodyPr/>
          <a:lstStyle>
            <a:lvl1pPr>
              <a:defRPr/>
            </a:lvl1pPr>
          </a:lstStyle>
          <a:p>
            <a:pPr>
              <a:defRPr/>
            </a:pPr>
            <a:fld id="{E402DBC5-8F9F-E046-9413-89826722C957}" type="slidenum">
              <a:rPr lang="en-US" altLang="en-US"/>
              <a:pPr>
                <a:defRPr/>
              </a:pPr>
              <a:t>‹#›</a:t>
            </a:fld>
            <a:endParaRPr lang="en-US" altLang="en-US"/>
          </a:p>
        </p:txBody>
      </p:sp>
    </p:spTree>
    <p:extLst>
      <p:ext uri="{BB962C8B-B14F-4D97-AF65-F5344CB8AC3E}">
        <p14:creationId xmlns:p14="http://schemas.microsoft.com/office/powerpoint/2010/main" val="117673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xmlns="" id="{D164CA58-0292-EE7F-6A11-2B022810F465}"/>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Times New Roman" charset="0"/>
              <a:ea typeface="+mn-ea"/>
              <a:cs typeface="Times New Roman" charset="0"/>
            </a:endParaRPr>
          </a:p>
        </p:txBody>
      </p:sp>
      <p:sp>
        <p:nvSpPr>
          <p:cNvPr id="5" name="Straight Connector 4">
            <a:extLst>
              <a:ext uri="{FF2B5EF4-FFF2-40B4-BE49-F238E27FC236}">
                <a16:creationId xmlns:a16="http://schemas.microsoft.com/office/drawing/2014/main" xmlns="" id="{76A89D5E-4DCC-04CE-CB6B-47AAF9E9CB6F}"/>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Times New Roman" charset="0"/>
              <a:ea typeface="+mn-ea"/>
              <a:cs typeface="Times New Roman" charset="0"/>
            </a:endParaRPr>
          </a:p>
        </p:txBody>
      </p:sp>
      <p:sp>
        <p:nvSpPr>
          <p:cNvPr id="6" name="Straight Connector 16">
            <a:extLst>
              <a:ext uri="{FF2B5EF4-FFF2-40B4-BE49-F238E27FC236}">
                <a16:creationId xmlns:a16="http://schemas.microsoft.com/office/drawing/2014/main" xmlns="" id="{895000C6-7E60-456C-F863-CE5BFE140643}"/>
              </a:ext>
            </a:extLst>
          </p:cNvPr>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Straight Connector 17">
            <a:extLst>
              <a:ext uri="{FF2B5EF4-FFF2-40B4-BE49-F238E27FC236}">
                <a16:creationId xmlns:a16="http://schemas.microsoft.com/office/drawing/2014/main" xmlns="" id="{68C2D420-069C-B37F-61DC-C70A29B75B1D}"/>
              </a:ext>
            </a:extLst>
          </p:cNvPr>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a:extLst>
              <a:ext uri="{FF2B5EF4-FFF2-40B4-BE49-F238E27FC236}">
                <a16:creationId xmlns:a16="http://schemas.microsoft.com/office/drawing/2014/main" xmlns="" id="{3EBC8531-7660-49F3-90DC-8B14261A0185}"/>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9" name="Straight Connector 19">
            <a:extLst>
              <a:ext uri="{FF2B5EF4-FFF2-40B4-BE49-F238E27FC236}">
                <a16:creationId xmlns:a16="http://schemas.microsoft.com/office/drawing/2014/main" xmlns="" id="{FABD793F-5BBB-9678-2C50-C57B774AADA8}"/>
              </a:ext>
            </a:extLst>
          </p:cNvPr>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Oval 9">
            <a:extLst>
              <a:ext uri="{FF2B5EF4-FFF2-40B4-BE49-F238E27FC236}">
                <a16:creationId xmlns:a16="http://schemas.microsoft.com/office/drawing/2014/main" xmlns="" id="{D5DB3DD7-E8FD-CCE8-D8E7-1AE2ABC88F69}"/>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20">
            <a:extLst>
              <a:ext uri="{FF2B5EF4-FFF2-40B4-BE49-F238E27FC236}">
                <a16:creationId xmlns:a16="http://schemas.microsoft.com/office/drawing/2014/main" xmlns="" id="{BA1C60B7-8D1D-2DC1-7F43-D4CDB01D4204}"/>
              </a:ext>
            </a:extLst>
          </p:cNvPr>
          <p:cNvSpPr>
            <a:spLocks noGrp="1"/>
          </p:cNvSpPr>
          <p:nvPr>
            <p:ph type="dt" sz="half" idx="10"/>
          </p:nvPr>
        </p:nvSpPr>
        <p:spPr/>
        <p:txBody>
          <a:bodyPr/>
          <a:lstStyle>
            <a:lvl1pPr>
              <a:defRPr/>
            </a:lvl1pPr>
          </a:lstStyle>
          <a:p>
            <a:pPr>
              <a:defRPr/>
            </a:pPr>
            <a:endParaRPr lang="en-US" altLang="en-US"/>
          </a:p>
        </p:txBody>
      </p:sp>
      <p:sp>
        <p:nvSpPr>
          <p:cNvPr id="12" name="Slide Number Placeholder 21">
            <a:extLst>
              <a:ext uri="{FF2B5EF4-FFF2-40B4-BE49-F238E27FC236}">
                <a16:creationId xmlns:a16="http://schemas.microsoft.com/office/drawing/2014/main" xmlns="" id="{F1E24FFF-7B2A-6ED9-2AD4-1F8C77BA828A}"/>
              </a:ext>
            </a:extLst>
          </p:cNvPr>
          <p:cNvSpPr>
            <a:spLocks noGrp="1"/>
          </p:cNvSpPr>
          <p:nvPr>
            <p:ph type="sldNum" sz="quarter" idx="11"/>
          </p:nvPr>
        </p:nvSpPr>
        <p:spPr/>
        <p:txBody>
          <a:bodyPr/>
          <a:lstStyle>
            <a:lvl1pPr>
              <a:defRPr/>
            </a:lvl1pPr>
          </a:lstStyle>
          <a:p>
            <a:pPr>
              <a:defRPr/>
            </a:pPr>
            <a:fld id="{2075FD5B-B9B4-EC48-A219-FC0E77D5E0A8}" type="slidenum">
              <a:rPr lang="en-US" altLang="en-US"/>
              <a:pPr>
                <a:defRPr/>
              </a:pPr>
              <a:t>‹#›</a:t>
            </a:fld>
            <a:endParaRPr lang="en-US" altLang="en-US"/>
          </a:p>
        </p:txBody>
      </p:sp>
      <p:sp>
        <p:nvSpPr>
          <p:cNvPr id="13" name="Footer Placeholder 22">
            <a:extLst>
              <a:ext uri="{FF2B5EF4-FFF2-40B4-BE49-F238E27FC236}">
                <a16:creationId xmlns:a16="http://schemas.microsoft.com/office/drawing/2014/main" xmlns="" id="{8C97361F-F985-C6DB-A773-79997465B526}"/>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67350324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xmlns="" id="{B7B4A2EA-5A7E-1ADF-04AA-E82B36C3C831}"/>
              </a:ext>
            </a:extLst>
          </p:cNvPr>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6" name="Oval 5">
            <a:extLst>
              <a:ext uri="{FF2B5EF4-FFF2-40B4-BE49-F238E27FC236}">
                <a16:creationId xmlns:a16="http://schemas.microsoft.com/office/drawing/2014/main" xmlns="" id="{A6C7F2E0-9629-EADB-1D11-C60E9BEE29CC}"/>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7" name="Straight Connector 16">
            <a:extLst>
              <a:ext uri="{FF2B5EF4-FFF2-40B4-BE49-F238E27FC236}">
                <a16:creationId xmlns:a16="http://schemas.microsoft.com/office/drawing/2014/main" xmlns="" id="{9F697FD9-323F-1763-7830-80D45E0E4FE2}"/>
              </a:ext>
            </a:extLst>
          </p:cNvPr>
          <p:cNvSpPr>
            <a:spLocks noChangeShapeType="1"/>
          </p:cNvSpPr>
          <p:nvPr/>
        </p:nvSpPr>
        <p:spPr bwMode="auto">
          <a:xfrm>
            <a:off x="8991600" y="0"/>
            <a:ext cx="0" cy="6858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a:extLst>
              <a:ext uri="{FF2B5EF4-FFF2-40B4-BE49-F238E27FC236}">
                <a16:creationId xmlns:a16="http://schemas.microsoft.com/office/drawing/2014/main" xmlns="" id="{325180DB-01AD-50F0-FBC5-3CAC2C7D025A}"/>
              </a:ext>
            </a:extLst>
          </p:cNvPr>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9" name="Straight Connector 18">
            <a:extLst>
              <a:ext uri="{FF2B5EF4-FFF2-40B4-BE49-F238E27FC236}">
                <a16:creationId xmlns:a16="http://schemas.microsoft.com/office/drawing/2014/main" xmlns="" id="{10BF9856-A557-64A4-37D8-A5431EEEE219}"/>
              </a:ext>
            </a:extLst>
          </p:cNvPr>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a:extLst>
              <a:ext uri="{FF2B5EF4-FFF2-40B4-BE49-F238E27FC236}">
                <a16:creationId xmlns:a16="http://schemas.microsoft.com/office/drawing/2014/main" xmlns="" id="{263C36E0-C83D-E59B-F9A9-0D3831EB2A3B}"/>
              </a:ext>
            </a:extLst>
          </p:cNvPr>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dirty="0">
              <a:latin typeface="Times New Roman" charset="0"/>
              <a:ea typeface="+mn-ea"/>
              <a:cs typeface="Times New Roman" charset="0"/>
            </a:endParaRPr>
          </a:p>
        </p:txBody>
      </p:sp>
      <p:sp>
        <p:nvSpPr>
          <p:cNvPr id="11" name="Straight Connector 20">
            <a:extLst>
              <a:ext uri="{FF2B5EF4-FFF2-40B4-BE49-F238E27FC236}">
                <a16:creationId xmlns:a16="http://schemas.microsoft.com/office/drawing/2014/main" xmlns="" id="{45116615-7778-7E5C-C2FD-D18B562C96C0}"/>
              </a:ext>
            </a:extLst>
          </p:cNvPr>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a:extLst>
              <a:ext uri="{FF2B5EF4-FFF2-40B4-BE49-F238E27FC236}">
                <a16:creationId xmlns:a16="http://schemas.microsoft.com/office/drawing/2014/main" xmlns="" id="{B7BDA969-598D-EEA9-2A99-945355C3B799}"/>
              </a:ext>
            </a:extLst>
          </p:cNvPr>
          <p:cNvSpPr>
            <a:spLocks noGrp="1"/>
          </p:cNvSpPr>
          <p:nvPr>
            <p:ph type="dt" sz="half" idx="10"/>
          </p:nvPr>
        </p:nvSpPr>
        <p:spPr/>
        <p:txBody>
          <a:bodyPr/>
          <a:lstStyle>
            <a:lvl1pPr>
              <a:defRPr/>
            </a:lvl1pPr>
          </a:lstStyle>
          <a:p>
            <a:pPr>
              <a:defRPr/>
            </a:pPr>
            <a:endParaRPr lang="en-US" altLang="en-US"/>
          </a:p>
        </p:txBody>
      </p:sp>
      <p:sp>
        <p:nvSpPr>
          <p:cNvPr id="13" name="Slide Number Placeholder 17">
            <a:extLst>
              <a:ext uri="{FF2B5EF4-FFF2-40B4-BE49-F238E27FC236}">
                <a16:creationId xmlns:a16="http://schemas.microsoft.com/office/drawing/2014/main" xmlns="" id="{B5549913-7A0B-C8DF-696F-382D93192306}"/>
              </a:ext>
            </a:extLst>
          </p:cNvPr>
          <p:cNvSpPr>
            <a:spLocks noGrp="1"/>
          </p:cNvSpPr>
          <p:nvPr>
            <p:ph type="sldNum" sz="quarter" idx="11"/>
          </p:nvPr>
        </p:nvSpPr>
        <p:spPr/>
        <p:txBody>
          <a:bodyPr/>
          <a:lstStyle>
            <a:lvl1pPr>
              <a:defRPr/>
            </a:lvl1pPr>
          </a:lstStyle>
          <a:p>
            <a:pPr>
              <a:defRPr/>
            </a:pPr>
            <a:fld id="{DDEE0A09-4289-C743-88DF-3DF566598389}" type="slidenum">
              <a:rPr lang="en-US" altLang="en-US"/>
              <a:pPr>
                <a:defRPr/>
              </a:pPr>
              <a:t>‹#›</a:t>
            </a:fld>
            <a:endParaRPr lang="en-US" altLang="en-US"/>
          </a:p>
        </p:txBody>
      </p:sp>
      <p:sp>
        <p:nvSpPr>
          <p:cNvPr id="14" name="Footer Placeholder 20">
            <a:extLst>
              <a:ext uri="{FF2B5EF4-FFF2-40B4-BE49-F238E27FC236}">
                <a16:creationId xmlns:a16="http://schemas.microsoft.com/office/drawing/2014/main" xmlns="" id="{23C325F2-564F-DA7F-E8EA-361CD77F3BDD}"/>
              </a:ext>
            </a:extLst>
          </p:cNvPr>
          <p:cNvSpPr>
            <a:spLocks noGrp="1"/>
          </p:cNvSpPr>
          <p:nvPr>
            <p:ph type="ftr" sz="quarter" idx="12"/>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2423313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2.xml"/><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a:extLst>
              <a:ext uri="{FF2B5EF4-FFF2-40B4-BE49-F238E27FC236}">
                <a16:creationId xmlns:a16="http://schemas.microsoft.com/office/drawing/2014/main" xmlns="" id="{9C4ED083-8EB2-ACF8-BD58-1A25C5336AE0}"/>
              </a:ext>
            </a:extLst>
          </p:cNvPr>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hangingPunct="1">
              <a:defRPr/>
            </a:pPr>
            <a:endParaRPr lang="en-US" dirty="0">
              <a:latin typeface="Times New Roman" charset="0"/>
              <a:ea typeface="+mn-ea"/>
              <a:cs typeface="Times New Roman" charset="0"/>
            </a:endParaRPr>
          </a:p>
        </p:txBody>
      </p:sp>
      <p:sp>
        <p:nvSpPr>
          <p:cNvPr id="22" name="Title Placeholder 21">
            <a:extLst>
              <a:ext uri="{FF2B5EF4-FFF2-40B4-BE49-F238E27FC236}">
                <a16:creationId xmlns:a16="http://schemas.microsoft.com/office/drawing/2014/main" xmlns="" id="{D6E3D169-C860-70FA-895A-A3542E6B486C}"/>
              </a:ext>
            </a:extLst>
          </p:cNvPr>
          <p:cNvSpPr>
            <a:spLocks noGrp="1"/>
          </p:cNvSpPr>
          <p:nvPr>
            <p:ph type="title"/>
          </p:nvPr>
        </p:nvSpPr>
        <p:spPr>
          <a:xfrm>
            <a:off x="457200" y="274638"/>
            <a:ext cx="7467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en-US" altLang="en-US"/>
              <a:t>Click to edit Master title style</a:t>
            </a:r>
          </a:p>
        </p:txBody>
      </p:sp>
      <p:sp>
        <p:nvSpPr>
          <p:cNvPr id="1028" name="Text Placeholder 12">
            <a:extLst>
              <a:ext uri="{FF2B5EF4-FFF2-40B4-BE49-F238E27FC236}">
                <a16:creationId xmlns:a16="http://schemas.microsoft.com/office/drawing/2014/main" xmlns="" id="{E46BBBAE-2189-03C9-ECDB-788039309C04}"/>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xmlns="" id="{10271C5A-36AC-2CA0-9678-A00E26164494}"/>
              </a:ext>
            </a:extLst>
          </p:cNvPr>
          <p:cNvSpPr>
            <a:spLocks noGrp="1"/>
          </p:cNvSpPr>
          <p:nvPr>
            <p:ph type="dt" sz="half" idx="2"/>
          </p:nvPr>
        </p:nvSpPr>
        <p:spPr>
          <a:xfrm rot="5400000">
            <a:off x="7589045" y="1081881"/>
            <a:ext cx="2011362"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latin typeface="Times New Roman" panose="02020603050405020304" pitchFamily="18" charset="0"/>
                <a:cs typeface="Times New Roman" panose="02020603050405020304" pitchFamily="18" charset="0"/>
              </a:defRPr>
            </a:lvl1pPr>
          </a:lstStyle>
          <a:p>
            <a:pPr>
              <a:defRPr/>
            </a:pPr>
            <a:endParaRPr lang="en-US" altLang="en-US"/>
          </a:p>
        </p:txBody>
      </p:sp>
      <p:sp>
        <p:nvSpPr>
          <p:cNvPr id="3" name="Footer Placeholder 2">
            <a:extLst>
              <a:ext uri="{FF2B5EF4-FFF2-40B4-BE49-F238E27FC236}">
                <a16:creationId xmlns:a16="http://schemas.microsoft.com/office/drawing/2014/main" xmlns="" id="{723C30C2-7A0F-E25A-4751-9BC172AD6D3B}"/>
              </a:ext>
            </a:extLst>
          </p:cNvPr>
          <p:cNvSpPr>
            <a:spLocks noGrp="1"/>
          </p:cNvSpPr>
          <p:nvPr>
            <p:ph type="ftr" sz="quarter" idx="3"/>
          </p:nvPr>
        </p:nvSpPr>
        <p:spPr>
          <a:xfrm rot="5400000">
            <a:off x="6989763" y="3736975"/>
            <a:ext cx="3200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chemeClr val="tx2"/>
                </a:solidFill>
                <a:latin typeface="Times New Roman" panose="02020603050405020304" pitchFamily="18" charset="0"/>
                <a:cs typeface="Times New Roman" panose="02020603050405020304" pitchFamily="18" charset="0"/>
              </a:defRPr>
            </a:lvl1pPr>
          </a:lstStyle>
          <a:p>
            <a:pPr>
              <a:defRPr/>
            </a:pPr>
            <a:endParaRPr lang="en-US" altLang="en-US"/>
          </a:p>
        </p:txBody>
      </p:sp>
      <p:sp>
        <p:nvSpPr>
          <p:cNvPr id="7" name="Straight Connector 6">
            <a:extLst>
              <a:ext uri="{FF2B5EF4-FFF2-40B4-BE49-F238E27FC236}">
                <a16:creationId xmlns:a16="http://schemas.microsoft.com/office/drawing/2014/main" xmlns="" id="{6AC1C7B5-2384-F231-2F84-A90E871DCBE8}"/>
              </a:ext>
            </a:extLst>
          </p:cNvPr>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032" name="Straight Connector 8">
            <a:extLst>
              <a:ext uri="{FF2B5EF4-FFF2-40B4-BE49-F238E27FC236}">
                <a16:creationId xmlns:a16="http://schemas.microsoft.com/office/drawing/2014/main" xmlns="" id="{ABB6E0C1-5DA8-0D2A-2C7A-4D3A669931CB}"/>
              </a:ext>
            </a:extLst>
          </p:cNvPr>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a:extLst>
              <a:ext uri="{FF2B5EF4-FFF2-40B4-BE49-F238E27FC236}">
                <a16:creationId xmlns:a16="http://schemas.microsoft.com/office/drawing/2014/main" xmlns="" id="{C7D7F887-433D-9B4B-4F57-8685971142C5}"/>
              </a:ext>
            </a:extLst>
          </p:cNvPr>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034" name="Straight Connector 10">
            <a:extLst>
              <a:ext uri="{FF2B5EF4-FFF2-40B4-BE49-F238E27FC236}">
                <a16:creationId xmlns:a16="http://schemas.microsoft.com/office/drawing/2014/main" xmlns="" id="{94158F5E-540D-243B-3653-F7B79147FE85}"/>
              </a:ext>
            </a:extLst>
          </p:cNvPr>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a:extLst>
              <a:ext uri="{FF2B5EF4-FFF2-40B4-BE49-F238E27FC236}">
                <a16:creationId xmlns:a16="http://schemas.microsoft.com/office/drawing/2014/main" xmlns="" id="{02F1A9D1-F0F1-463F-AC21-823B7E11E847}"/>
              </a:ext>
            </a:extLst>
          </p:cNvPr>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23" name="Slide Number Placeholder 22">
            <a:extLst>
              <a:ext uri="{FF2B5EF4-FFF2-40B4-BE49-F238E27FC236}">
                <a16:creationId xmlns:a16="http://schemas.microsoft.com/office/drawing/2014/main" xmlns="" id="{BF1A50F7-BD82-8366-2789-55686928038C}"/>
              </a:ext>
            </a:extLst>
          </p:cNvPr>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Times New Roman" panose="02020603050405020304" pitchFamily="18" charset="0"/>
                <a:cs typeface="Times New Roman" panose="02020603050405020304" pitchFamily="18" charset="0"/>
              </a:defRPr>
            </a:lvl1pPr>
          </a:lstStyle>
          <a:p>
            <a:pPr>
              <a:defRPr/>
            </a:pPr>
            <a:fld id="{304EA361-09AF-6B44-AC82-211B13DB4F5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496" r:id="rId1"/>
    <p:sldLayoutId id="2147484472" r:id="rId2"/>
    <p:sldLayoutId id="2147484497" r:id="rId3"/>
    <p:sldLayoutId id="2147484473" r:id="rId4"/>
    <p:sldLayoutId id="2147484474" r:id="rId5"/>
    <p:sldLayoutId id="2147484475" r:id="rId6"/>
    <p:sldLayoutId id="2147484476" r:id="rId7"/>
    <p:sldLayoutId id="2147484498" r:id="rId8"/>
    <p:sldLayoutId id="2147484499" r:id="rId9"/>
    <p:sldLayoutId id="2147484477" r:id="rId10"/>
    <p:sldLayoutId id="2147484478" r:id="rId11"/>
    <p:sldLayoutId id="2147484479" r:id="rId12"/>
    <p:sldLayoutId id="2147484480" r:id="rId13"/>
    <p:sldLayoutId id="2147484481" r:id="rId14"/>
    <p:sldLayoutId id="2147484482" r:id="rId15"/>
    <p:sldLayoutId id="2147484483" r:id="rId16"/>
    <p:sldLayoutId id="2147484484" r:id="rId17"/>
  </p:sldLayoutIdLst>
  <p:txStyles>
    <p:titleStyle>
      <a:lvl1pPr algn="l" rtl="0" eaLnBrk="0" fontAlgn="base" hangingPunct="0">
        <a:spcBef>
          <a:spcPct val="0"/>
        </a:spcBef>
        <a:spcAft>
          <a:spcPct val="0"/>
        </a:spcAft>
        <a:defRPr sz="3000" kern="1200" cap="small">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000">
          <a:solidFill>
            <a:schemeClr val="tx2"/>
          </a:solidFill>
          <a:latin typeface="Century Schoolbook"/>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ＭＳ Ｐゴシック" charset="0"/>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itchFamily="2" charset="2"/>
        <a:buChar char=""/>
        <a:defRPr sz="2100" kern="1200">
          <a:solidFill>
            <a:schemeClr val="tx1"/>
          </a:solidFill>
          <a:latin typeface="+mn-lt"/>
          <a:ea typeface="ＭＳ Ｐゴシック" charset="0"/>
          <a:cs typeface="+mn-cs"/>
        </a:defRPr>
      </a:lvl2pPr>
      <a:lvl3pPr marL="914400" indent="-182563" algn="l" rtl="0" eaLnBrk="0" fontAlgn="base" hangingPunct="0">
        <a:spcBef>
          <a:spcPct val="20000"/>
        </a:spcBef>
        <a:spcAft>
          <a:spcPct val="0"/>
        </a:spcAft>
        <a:buClr>
          <a:srgbClr val="648F67"/>
        </a:buClr>
        <a:buSzPct val="60000"/>
        <a:buFont typeface="Wingdings" pitchFamily="2" charset="2"/>
        <a:buChar char=""/>
        <a:defRPr kern="1200">
          <a:solidFill>
            <a:schemeClr val="tx1"/>
          </a:solidFill>
          <a:latin typeface="+mn-lt"/>
          <a:ea typeface="ＭＳ Ｐゴシック" charset="0"/>
          <a:cs typeface="+mn-cs"/>
        </a:defRPr>
      </a:lvl3pPr>
      <a:lvl4pPr marL="1187450" indent="-182563" algn="l" rtl="0" eaLnBrk="0" fontAlgn="base" hangingPunct="0">
        <a:spcBef>
          <a:spcPct val="20000"/>
        </a:spcBef>
        <a:spcAft>
          <a:spcPct val="0"/>
        </a:spcAft>
        <a:buClr>
          <a:srgbClr val="BCCEBD"/>
        </a:buClr>
        <a:buSzPct val="60000"/>
        <a:buFont typeface="Wingdings" pitchFamily="2" charset="2"/>
        <a:buChar char=""/>
        <a:defRPr kern="1200">
          <a:solidFill>
            <a:schemeClr val="tx1"/>
          </a:solidFill>
          <a:latin typeface="+mn-lt"/>
          <a:ea typeface="ＭＳ Ｐゴシック" charset="0"/>
          <a:cs typeface="+mn-cs"/>
        </a:defRPr>
      </a:lvl4pPr>
      <a:lvl5pPr marL="1462088" indent="-182563" algn="l" rtl="0" eaLnBrk="0" fontAlgn="base" hangingPunct="0">
        <a:spcBef>
          <a:spcPct val="20000"/>
        </a:spcBef>
        <a:spcAft>
          <a:spcPct val="0"/>
        </a:spcAft>
        <a:buClr>
          <a:srgbClr val="D4E2D4"/>
        </a:buClr>
        <a:buSzPct val="68000"/>
        <a:buFont typeface="Wingdings 2" pitchFamily="2" charset="2"/>
        <a:buChar char=""/>
        <a:defRPr sz="1600" kern="1200">
          <a:solidFill>
            <a:schemeClr val="tx1"/>
          </a:solidFill>
          <a:latin typeface="+mn-lt"/>
          <a:ea typeface="ＭＳ Ｐゴシック" charset="0"/>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A2472FC7-DF03-A376-06AF-A71F450A29D1}"/>
              </a:ext>
            </a:extLst>
          </p:cNvPr>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5" name="Rectangle 14">
            <a:extLst>
              <a:ext uri="{FF2B5EF4-FFF2-40B4-BE49-F238E27FC236}">
                <a16:creationId xmlns:a16="http://schemas.microsoft.com/office/drawing/2014/main" xmlns="" id="{BD13BD3A-00A0-5F4C-3B6F-3DAA9D91E00F}"/>
              </a:ext>
            </a:extLst>
          </p:cNvPr>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7" name="Rectangle 16">
            <a:extLst>
              <a:ext uri="{FF2B5EF4-FFF2-40B4-BE49-F238E27FC236}">
                <a16:creationId xmlns:a16="http://schemas.microsoft.com/office/drawing/2014/main" xmlns="" id="{C0F4ECF7-A2CC-9BD7-1989-627634A03E16}"/>
              </a:ext>
            </a:extLst>
          </p:cNvPr>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8" name="Rectangle 17">
            <a:extLst>
              <a:ext uri="{FF2B5EF4-FFF2-40B4-BE49-F238E27FC236}">
                <a16:creationId xmlns:a16="http://schemas.microsoft.com/office/drawing/2014/main" xmlns="" id="{167E36D7-CD4E-E442-4D14-C4702A810B70}"/>
              </a:ext>
            </a:extLst>
          </p:cNvPr>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19" name="Straight Connector 18">
            <a:extLst>
              <a:ext uri="{FF2B5EF4-FFF2-40B4-BE49-F238E27FC236}">
                <a16:creationId xmlns:a16="http://schemas.microsoft.com/office/drawing/2014/main" xmlns="" id="{E30EEFAF-D9F2-874A-0EC3-5D1692795F10}"/>
              </a:ext>
            </a:extLst>
          </p:cNvPr>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20" name="Straight Connector 19">
            <a:extLst>
              <a:ext uri="{FF2B5EF4-FFF2-40B4-BE49-F238E27FC236}">
                <a16:creationId xmlns:a16="http://schemas.microsoft.com/office/drawing/2014/main" xmlns="" id="{3AB38596-B7BF-AE9D-63DF-9A3DA19FB948}"/>
              </a:ext>
            </a:extLst>
          </p:cNvPr>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21" name="Straight Connector 20">
            <a:extLst>
              <a:ext uri="{FF2B5EF4-FFF2-40B4-BE49-F238E27FC236}">
                <a16:creationId xmlns:a16="http://schemas.microsoft.com/office/drawing/2014/main" xmlns="" id="{81BAA0E6-7586-762F-1AF5-607D0BAE5CC0}"/>
              </a:ext>
            </a:extLst>
          </p:cNvPr>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24" name="Straight Connector 23">
            <a:extLst>
              <a:ext uri="{FF2B5EF4-FFF2-40B4-BE49-F238E27FC236}">
                <a16:creationId xmlns:a16="http://schemas.microsoft.com/office/drawing/2014/main" xmlns="" id="{F2C97B19-F9EF-7433-C135-A99BD3FA1E6D}"/>
              </a:ext>
            </a:extLst>
          </p:cNvPr>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25" name="Straight Connector 24">
            <a:extLst>
              <a:ext uri="{FF2B5EF4-FFF2-40B4-BE49-F238E27FC236}">
                <a16:creationId xmlns:a16="http://schemas.microsoft.com/office/drawing/2014/main" xmlns="" id="{D96E3578-B179-545C-EB3E-10C846B235A3}"/>
              </a:ext>
            </a:extLst>
          </p:cNvPr>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26" name="Rectangle 25">
            <a:extLst>
              <a:ext uri="{FF2B5EF4-FFF2-40B4-BE49-F238E27FC236}">
                <a16:creationId xmlns:a16="http://schemas.microsoft.com/office/drawing/2014/main" xmlns="" id="{7B1CE9ED-D624-F2A0-A920-7127FEAAC066}"/>
              </a:ext>
            </a:extLst>
          </p:cNvPr>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27" name="Oval 26">
            <a:extLst>
              <a:ext uri="{FF2B5EF4-FFF2-40B4-BE49-F238E27FC236}">
                <a16:creationId xmlns:a16="http://schemas.microsoft.com/office/drawing/2014/main" xmlns="" id="{D344AEE5-F89C-020C-7F6D-295BA81E41F6}"/>
              </a:ext>
            </a:extLst>
          </p:cNvPr>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28" name="Oval 27">
            <a:extLst>
              <a:ext uri="{FF2B5EF4-FFF2-40B4-BE49-F238E27FC236}">
                <a16:creationId xmlns:a16="http://schemas.microsoft.com/office/drawing/2014/main" xmlns="" id="{8E279148-AA6E-DE75-0000-E0F7158D7F31}"/>
              </a:ext>
            </a:extLst>
          </p:cNvPr>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29" name="Oval 28">
            <a:extLst>
              <a:ext uri="{FF2B5EF4-FFF2-40B4-BE49-F238E27FC236}">
                <a16:creationId xmlns:a16="http://schemas.microsoft.com/office/drawing/2014/main" xmlns="" id="{7AA308FF-F5FB-CE89-BDBE-34D20870F58E}"/>
              </a:ext>
            </a:extLst>
          </p:cNvPr>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30" name="Oval 29">
            <a:extLst>
              <a:ext uri="{FF2B5EF4-FFF2-40B4-BE49-F238E27FC236}">
                <a16:creationId xmlns:a16="http://schemas.microsoft.com/office/drawing/2014/main" xmlns="" id="{F0AD1947-63E1-2565-00E5-AFE7FB5BA33E}"/>
              </a:ext>
            </a:extLst>
          </p:cNvPr>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31" name="Oval 30">
            <a:extLst>
              <a:ext uri="{FF2B5EF4-FFF2-40B4-BE49-F238E27FC236}">
                <a16:creationId xmlns:a16="http://schemas.microsoft.com/office/drawing/2014/main" xmlns="" id="{EE0FF154-CAA1-3948-4FDD-3B0DB7D09BF0}"/>
              </a:ext>
            </a:extLst>
          </p:cNvPr>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a:solidFill>
                <a:srgbClr val="FFFFFF"/>
              </a:solidFill>
              <a:latin typeface="Century Schoolbook" panose="02040604050505020304" pitchFamily="18" charset="0"/>
            </a:endParaRPr>
          </a:p>
        </p:txBody>
      </p:sp>
      <p:sp>
        <p:nvSpPr>
          <p:cNvPr id="32" name="Straight Connector 31">
            <a:extLst>
              <a:ext uri="{FF2B5EF4-FFF2-40B4-BE49-F238E27FC236}">
                <a16:creationId xmlns:a16="http://schemas.microsoft.com/office/drawing/2014/main" xmlns="" id="{019D27EF-89E0-4C7A-C639-CE16F16DDEC7}"/>
              </a:ext>
            </a:extLst>
          </p:cNvPr>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lang="en-US">
              <a:latin typeface="Times New Roman" charset="0"/>
              <a:ea typeface="+mn-ea"/>
              <a:cs typeface="Times New Roman" charset="0"/>
            </a:endParaRPr>
          </a:p>
        </p:txBody>
      </p:sp>
      <p:sp>
        <p:nvSpPr>
          <p:cNvPr id="19474" name="Title Placeholder 21">
            <a:extLst>
              <a:ext uri="{FF2B5EF4-FFF2-40B4-BE49-F238E27FC236}">
                <a16:creationId xmlns:a16="http://schemas.microsoft.com/office/drawing/2014/main" xmlns="" id="{5BA5515F-E504-4EF5-BF7D-3B9981F647DC}"/>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9475" name="Text Placeholder 12">
            <a:extLst>
              <a:ext uri="{FF2B5EF4-FFF2-40B4-BE49-F238E27FC236}">
                <a16:creationId xmlns:a16="http://schemas.microsoft.com/office/drawing/2014/main" xmlns="" id="{54E41E00-3EFE-C841-90C6-DB88739EAEAE}"/>
              </a:ext>
            </a:extLst>
          </p:cNvPr>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3" name="Date Placeholder 3">
            <a:extLst>
              <a:ext uri="{FF2B5EF4-FFF2-40B4-BE49-F238E27FC236}">
                <a16:creationId xmlns:a16="http://schemas.microsoft.com/office/drawing/2014/main" xmlns="" id="{6EAA5CDB-5CCD-C67C-1207-BBB7E02F2B48}"/>
              </a:ext>
            </a:extLst>
          </p:cNvPr>
          <p:cNvSpPr>
            <a:spLocks noGrp="1"/>
          </p:cNvSpPr>
          <p:nvPr>
            <p:ph type="dt" sz="half" idx="2"/>
          </p:nvPr>
        </p:nvSpPr>
        <p:spPr bwMode="auto">
          <a:xfrm rot="5400000">
            <a:off x="7762875" y="1169988"/>
            <a:ext cx="2286000" cy="3810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latin typeface="Times New Roman" panose="02020603050405020304" pitchFamily="18" charset="0"/>
                <a:cs typeface="Times New Roman" panose="02020603050405020304" pitchFamily="18" charset="0"/>
              </a:defRPr>
            </a:lvl1pPr>
          </a:lstStyle>
          <a:p>
            <a:pPr>
              <a:defRPr/>
            </a:pPr>
            <a:endParaRPr lang="en-US" altLang="en-US"/>
          </a:p>
        </p:txBody>
      </p:sp>
      <p:sp>
        <p:nvSpPr>
          <p:cNvPr id="34" name="Footer Placeholder 4">
            <a:extLst>
              <a:ext uri="{FF2B5EF4-FFF2-40B4-BE49-F238E27FC236}">
                <a16:creationId xmlns:a16="http://schemas.microsoft.com/office/drawing/2014/main" xmlns="" id="{67C2E94F-AA71-918E-ABBA-B8F4EEBDB5D6}"/>
              </a:ext>
            </a:extLst>
          </p:cNvPr>
          <p:cNvSpPr>
            <a:spLocks noGrp="1"/>
          </p:cNvSpPr>
          <p:nvPr>
            <p:ph type="ftr" sz="quarter" idx="3"/>
          </p:nvPr>
        </p:nvSpPr>
        <p:spPr bwMode="auto">
          <a:xfrm rot="5400000">
            <a:off x="7077076" y="4178300"/>
            <a:ext cx="3657600" cy="38417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chemeClr val="tx2"/>
                </a:solidFill>
                <a:latin typeface="Times New Roman" panose="02020603050405020304" pitchFamily="18" charset="0"/>
                <a:cs typeface="Times New Roman" panose="02020603050405020304" pitchFamily="18" charset="0"/>
              </a:defRPr>
            </a:lvl1pPr>
          </a:lstStyle>
          <a:p>
            <a:pPr>
              <a:defRPr/>
            </a:pPr>
            <a:endParaRPr lang="en-US" altLang="en-US"/>
          </a:p>
        </p:txBody>
      </p:sp>
      <p:sp>
        <p:nvSpPr>
          <p:cNvPr id="35" name="Slide Number Placeholder 5">
            <a:extLst>
              <a:ext uri="{FF2B5EF4-FFF2-40B4-BE49-F238E27FC236}">
                <a16:creationId xmlns:a16="http://schemas.microsoft.com/office/drawing/2014/main" xmlns="" id="{678A8706-8FE3-3334-1245-C326B3DDC039}"/>
              </a:ext>
            </a:extLst>
          </p:cNvPr>
          <p:cNvSpPr>
            <a:spLocks noGrp="1"/>
          </p:cNvSpPr>
          <p:nvPr>
            <p:ph type="sldNum" sz="quarter" idx="4"/>
          </p:nvPr>
        </p:nvSpPr>
        <p:spPr bwMode="auto">
          <a:xfrm>
            <a:off x="1339850" y="4929188"/>
            <a:ext cx="609600" cy="5175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a:solidFill>
                  <a:srgbClr val="FFFFFF"/>
                </a:solidFill>
                <a:latin typeface="Times New Roman" panose="02020603050405020304" pitchFamily="18" charset="0"/>
                <a:cs typeface="Times New Roman" panose="02020603050405020304" pitchFamily="18" charset="0"/>
              </a:defRPr>
            </a:lvl1pPr>
          </a:lstStyle>
          <a:p>
            <a:pPr>
              <a:defRPr/>
            </a:pPr>
            <a:fld id="{64280D5E-4B41-D542-A886-1E23B549779A}"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4485" r:id="rId1"/>
    <p:sldLayoutId id="2147484486" r:id="rId2"/>
    <p:sldLayoutId id="2147484487" r:id="rId3"/>
    <p:sldLayoutId id="2147484488" r:id="rId4"/>
    <p:sldLayoutId id="2147484489" r:id="rId5"/>
    <p:sldLayoutId id="2147484490" r:id="rId6"/>
    <p:sldLayoutId id="2147484491" r:id="rId7"/>
    <p:sldLayoutId id="2147484492" r:id="rId8"/>
    <p:sldLayoutId id="2147484493" r:id="rId9"/>
    <p:sldLayoutId id="2147484494" r:id="rId10"/>
    <p:sldLayoutId id="2147484495" r:id="rId11"/>
  </p:sldLayoutIdLst>
  <p:txStyles>
    <p:titleStyle>
      <a:lvl1pPr algn="l" rtl="0" eaLnBrk="0" fontAlgn="base" hangingPunct="0">
        <a:spcBef>
          <a:spcPct val="0"/>
        </a:spcBef>
        <a:spcAft>
          <a:spcPct val="0"/>
        </a:spcAft>
        <a:defRPr sz="3000">
          <a:solidFill>
            <a:schemeClr val="tx2"/>
          </a:solidFill>
          <a:latin typeface="+mj-lt"/>
          <a:ea typeface="+mj-ea"/>
          <a:cs typeface="ＭＳ Ｐゴシック" charset="0"/>
        </a:defRPr>
      </a:lvl1pPr>
      <a:lvl2pPr algn="l" rtl="0" eaLnBrk="0" fontAlgn="base" hangingPunct="0">
        <a:spcBef>
          <a:spcPct val="0"/>
        </a:spcBef>
        <a:spcAft>
          <a:spcPct val="0"/>
        </a:spcAft>
        <a:defRPr sz="3000">
          <a:solidFill>
            <a:schemeClr val="tx2"/>
          </a:solidFill>
          <a:latin typeface="Century Schoolbook" charset="0"/>
          <a:ea typeface="ＭＳ Ｐゴシック" charset="0"/>
          <a:cs typeface="ＭＳ Ｐゴシック" charset="0"/>
        </a:defRPr>
      </a:lvl2pPr>
      <a:lvl3pPr algn="l" rtl="0" eaLnBrk="0" fontAlgn="base" hangingPunct="0">
        <a:spcBef>
          <a:spcPct val="0"/>
        </a:spcBef>
        <a:spcAft>
          <a:spcPct val="0"/>
        </a:spcAft>
        <a:defRPr sz="3000">
          <a:solidFill>
            <a:schemeClr val="tx2"/>
          </a:solidFill>
          <a:latin typeface="Century Schoolbook" charset="0"/>
          <a:ea typeface="ＭＳ Ｐゴシック" charset="0"/>
          <a:cs typeface="ＭＳ Ｐゴシック" charset="0"/>
        </a:defRPr>
      </a:lvl3pPr>
      <a:lvl4pPr algn="l" rtl="0" eaLnBrk="0" fontAlgn="base" hangingPunct="0">
        <a:spcBef>
          <a:spcPct val="0"/>
        </a:spcBef>
        <a:spcAft>
          <a:spcPct val="0"/>
        </a:spcAft>
        <a:defRPr sz="3000">
          <a:solidFill>
            <a:schemeClr val="tx2"/>
          </a:solidFill>
          <a:latin typeface="Century Schoolbook" charset="0"/>
          <a:ea typeface="ＭＳ Ｐゴシック" charset="0"/>
          <a:cs typeface="ＭＳ Ｐゴシック" charset="0"/>
        </a:defRPr>
      </a:lvl4pPr>
      <a:lvl5pPr algn="l" rtl="0" eaLnBrk="0" fontAlgn="base" hangingPunct="0">
        <a:spcBef>
          <a:spcPct val="0"/>
        </a:spcBef>
        <a:spcAft>
          <a:spcPct val="0"/>
        </a:spcAft>
        <a:defRPr sz="3000">
          <a:solidFill>
            <a:schemeClr val="tx2"/>
          </a:solidFill>
          <a:latin typeface="Century Schoolbook" charset="0"/>
          <a:ea typeface="ＭＳ Ｐゴシック" charset="0"/>
          <a:cs typeface="ＭＳ Ｐゴシック" charset="0"/>
        </a:defRPr>
      </a:lvl5pPr>
      <a:lvl6pPr marL="457200" algn="l" rtl="0" fontAlgn="base">
        <a:spcBef>
          <a:spcPct val="0"/>
        </a:spcBef>
        <a:spcAft>
          <a:spcPct val="0"/>
        </a:spcAft>
        <a:defRPr sz="3000">
          <a:solidFill>
            <a:schemeClr val="tx2"/>
          </a:solidFill>
          <a:latin typeface="Century Schoolbook" charset="0"/>
          <a:ea typeface="ＭＳ Ｐゴシック" charset="0"/>
        </a:defRPr>
      </a:lvl6pPr>
      <a:lvl7pPr marL="914400" algn="l" rtl="0" fontAlgn="base">
        <a:spcBef>
          <a:spcPct val="0"/>
        </a:spcBef>
        <a:spcAft>
          <a:spcPct val="0"/>
        </a:spcAft>
        <a:defRPr sz="3000">
          <a:solidFill>
            <a:schemeClr val="tx2"/>
          </a:solidFill>
          <a:latin typeface="Century Schoolbook" charset="0"/>
          <a:ea typeface="ＭＳ Ｐゴシック" charset="0"/>
        </a:defRPr>
      </a:lvl7pPr>
      <a:lvl8pPr marL="1371600" algn="l" rtl="0" fontAlgn="base">
        <a:spcBef>
          <a:spcPct val="0"/>
        </a:spcBef>
        <a:spcAft>
          <a:spcPct val="0"/>
        </a:spcAft>
        <a:defRPr sz="3000">
          <a:solidFill>
            <a:schemeClr val="tx2"/>
          </a:solidFill>
          <a:latin typeface="Century Schoolbook" charset="0"/>
          <a:ea typeface="ＭＳ Ｐゴシック" charset="0"/>
        </a:defRPr>
      </a:lvl8pPr>
      <a:lvl9pPr marL="1828800" algn="l" rtl="0" fontAlgn="base">
        <a:spcBef>
          <a:spcPct val="0"/>
        </a:spcBef>
        <a:spcAft>
          <a:spcPct val="0"/>
        </a:spcAft>
        <a:defRPr sz="3000">
          <a:solidFill>
            <a:schemeClr val="tx2"/>
          </a:solidFill>
          <a:latin typeface="Century Schoolbook" charset="0"/>
          <a:ea typeface="ＭＳ Ｐゴシック"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a:solidFill>
            <a:schemeClr val="tx1"/>
          </a:solidFill>
          <a:latin typeface="+mn-lt"/>
          <a:ea typeface="+mn-ea"/>
          <a:cs typeface="ＭＳ Ｐゴシック" charset="0"/>
        </a:defRPr>
      </a:lvl1pPr>
      <a:lvl2pPr marL="639763" indent="-273050" algn="l" rtl="0" eaLnBrk="0" fontAlgn="base" hangingPunct="0">
        <a:spcBef>
          <a:spcPct val="20000"/>
        </a:spcBef>
        <a:spcAft>
          <a:spcPct val="0"/>
        </a:spcAft>
        <a:buClr>
          <a:schemeClr val="accent1"/>
        </a:buClr>
        <a:buSzPct val="80000"/>
        <a:buFont typeface="Wingdings 2" pitchFamily="2" charset="2"/>
        <a:buChar char=""/>
        <a:defRPr sz="2100">
          <a:solidFill>
            <a:schemeClr val="tx1"/>
          </a:solidFill>
          <a:latin typeface="+mn-lt"/>
          <a:ea typeface="+mn-ea"/>
        </a:defRPr>
      </a:lvl2pPr>
      <a:lvl3pPr marL="914400" indent="-182563" algn="l" rtl="0" eaLnBrk="0" fontAlgn="base" hangingPunct="0">
        <a:spcBef>
          <a:spcPct val="20000"/>
        </a:spcBef>
        <a:spcAft>
          <a:spcPct val="0"/>
        </a:spcAft>
        <a:buClr>
          <a:srgbClr val="648F67"/>
        </a:buClr>
        <a:buSzPct val="60000"/>
        <a:buFont typeface="Wingdings" pitchFamily="2" charset="2"/>
        <a:buChar char=""/>
        <a:defRPr>
          <a:solidFill>
            <a:schemeClr val="tx1"/>
          </a:solidFill>
          <a:latin typeface="+mn-lt"/>
          <a:ea typeface="+mn-ea"/>
        </a:defRPr>
      </a:lvl3pPr>
      <a:lvl4pPr marL="1187450" indent="-182563" algn="l" rtl="0" eaLnBrk="0" fontAlgn="base" hangingPunct="0">
        <a:spcBef>
          <a:spcPct val="20000"/>
        </a:spcBef>
        <a:spcAft>
          <a:spcPct val="0"/>
        </a:spcAft>
        <a:buClr>
          <a:srgbClr val="BCCEBD"/>
        </a:buClr>
        <a:buSzPct val="60000"/>
        <a:buFont typeface="Wingdings" pitchFamily="2" charset="2"/>
        <a:buChar char=""/>
        <a:defRPr>
          <a:solidFill>
            <a:schemeClr val="tx1"/>
          </a:solidFill>
          <a:latin typeface="+mn-lt"/>
          <a:ea typeface="+mn-ea"/>
        </a:defRPr>
      </a:lvl4pPr>
      <a:lvl5pPr marL="1462088" indent="-182563" algn="l" rtl="0" eaLnBrk="0" fontAlgn="base" hangingPunct="0">
        <a:spcBef>
          <a:spcPct val="20000"/>
        </a:spcBef>
        <a:spcAft>
          <a:spcPct val="0"/>
        </a:spcAft>
        <a:buClr>
          <a:srgbClr val="D4E2D4"/>
        </a:buClr>
        <a:buSzPct val="68000"/>
        <a:buFont typeface="Wingdings 2" pitchFamily="2" charset="2"/>
        <a:buChar char=""/>
        <a:defRPr sz="1600">
          <a:solidFill>
            <a:schemeClr val="tx1"/>
          </a:solidFill>
          <a:latin typeface="+mn-lt"/>
          <a:ea typeface="+mn-ea"/>
        </a:defRPr>
      </a:lvl5pPr>
      <a:lvl6pPr marL="1919288" indent="-182563" algn="l" rtl="0" fontAlgn="base">
        <a:spcBef>
          <a:spcPct val="20000"/>
        </a:spcBef>
        <a:spcAft>
          <a:spcPct val="0"/>
        </a:spcAft>
        <a:buClr>
          <a:srgbClr val="D4E2D4"/>
        </a:buClr>
        <a:buSzPct val="68000"/>
        <a:buFont typeface="Wingdings 2" charset="0"/>
        <a:buChar char=""/>
        <a:defRPr sz="1600">
          <a:solidFill>
            <a:schemeClr val="tx1"/>
          </a:solidFill>
          <a:latin typeface="+mn-lt"/>
          <a:ea typeface="+mn-ea"/>
        </a:defRPr>
      </a:lvl6pPr>
      <a:lvl7pPr marL="2376488" indent="-182563" algn="l" rtl="0" fontAlgn="base">
        <a:spcBef>
          <a:spcPct val="20000"/>
        </a:spcBef>
        <a:spcAft>
          <a:spcPct val="0"/>
        </a:spcAft>
        <a:buClr>
          <a:srgbClr val="D4E2D4"/>
        </a:buClr>
        <a:buSzPct val="68000"/>
        <a:buFont typeface="Wingdings 2" charset="0"/>
        <a:buChar char=""/>
        <a:defRPr sz="1600">
          <a:solidFill>
            <a:schemeClr val="tx1"/>
          </a:solidFill>
          <a:latin typeface="+mn-lt"/>
          <a:ea typeface="+mn-ea"/>
        </a:defRPr>
      </a:lvl7pPr>
      <a:lvl8pPr marL="2833688" indent="-182563" algn="l" rtl="0" fontAlgn="base">
        <a:spcBef>
          <a:spcPct val="20000"/>
        </a:spcBef>
        <a:spcAft>
          <a:spcPct val="0"/>
        </a:spcAft>
        <a:buClr>
          <a:srgbClr val="D4E2D4"/>
        </a:buClr>
        <a:buSzPct val="68000"/>
        <a:buFont typeface="Wingdings 2" charset="0"/>
        <a:buChar char=""/>
        <a:defRPr sz="1600">
          <a:solidFill>
            <a:schemeClr val="tx1"/>
          </a:solidFill>
          <a:latin typeface="+mn-lt"/>
          <a:ea typeface="+mn-ea"/>
        </a:defRPr>
      </a:lvl8pPr>
      <a:lvl9pPr marL="3290888" indent="-182563" algn="l" rtl="0" fontAlgn="base">
        <a:spcBef>
          <a:spcPct val="20000"/>
        </a:spcBef>
        <a:spcAft>
          <a:spcPct val="0"/>
        </a:spcAft>
        <a:buClr>
          <a:srgbClr val="D4E2D4"/>
        </a:buClr>
        <a:buSzPct val="68000"/>
        <a:buFont typeface="Wingdings 2" charset="0"/>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 Id="rId3" Type="http://schemas.openxmlformats.org/officeDocument/2006/relationships/image" Target="../media/image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3.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image" Target="../media/image15.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16.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17.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8.xml"/><Relationship Id="rId3" Type="http://schemas.openxmlformats.org/officeDocument/2006/relationships/image" Target="../media/image18.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xmlns="" id="{9C5F12F1-D3EC-95BD-6D87-1463BA9BC36C}"/>
              </a:ext>
            </a:extLst>
          </p:cNvPr>
          <p:cNvSpPr>
            <a:spLocks noGrp="1" noChangeArrowheads="1"/>
          </p:cNvSpPr>
          <p:nvPr>
            <p:ph type="ctrTitle"/>
          </p:nvPr>
        </p:nvSpPr>
        <p:spPr bwMode="auto">
          <a:xfrm>
            <a:off x="2286000" y="3124200"/>
            <a:ext cx="6172200" cy="1893888"/>
          </a:xfrm>
        </p:spPr>
        <p:txBody>
          <a:bodyPr>
            <a:normAutofit fontScale="90000"/>
          </a:bodyPr>
          <a:lstStyle/>
          <a:p>
            <a:pPr eaLnBrk="1" hangingPunct="1"/>
            <a:r>
              <a:rPr lang="en-US" altLang="en-US" sz="4000" cap="none" dirty="0">
                <a:latin typeface="Arial" panose="020B0604020202020204" pitchFamily="34" charset="0"/>
                <a:ea typeface="ＭＳ Ｐゴシック" panose="020B0600070205080204" pitchFamily="34" charset="-128"/>
              </a:rPr>
              <a:t>Meeting the Expectations of Board Members </a:t>
            </a:r>
            <a:r>
              <a:rPr lang="en-US" altLang="en-US" cap="none" dirty="0">
                <a:latin typeface="Arial" panose="020B0604020202020204" pitchFamily="34" charset="0"/>
                <a:ea typeface="ＭＳ Ｐゴシック" panose="020B0600070205080204" pitchFamily="34" charset="-128"/>
              </a:rPr>
              <a:t/>
            </a:r>
            <a:br>
              <a:rPr lang="en-US" altLang="en-US" cap="none" dirty="0">
                <a:latin typeface="Arial" panose="020B0604020202020204" pitchFamily="34" charset="0"/>
                <a:ea typeface="ＭＳ Ｐゴシック" panose="020B0600070205080204" pitchFamily="34" charset="-128"/>
              </a:rPr>
            </a:br>
            <a:r>
              <a:rPr lang="en-US" altLang="en-US" cap="none" dirty="0">
                <a:latin typeface="Arial" panose="020B0604020202020204" pitchFamily="34" charset="0"/>
                <a:ea typeface="ＭＳ Ｐゴシック" panose="020B0600070205080204" pitchFamily="34" charset="-128"/>
              </a:rPr>
              <a:t/>
            </a:r>
            <a:br>
              <a:rPr lang="en-US" altLang="en-US" cap="none" dirty="0">
                <a:latin typeface="Arial" panose="020B0604020202020204" pitchFamily="34" charset="0"/>
                <a:ea typeface="ＭＳ Ｐゴシック" panose="020B0600070205080204" pitchFamily="34" charset="-128"/>
              </a:rPr>
            </a:br>
            <a:r>
              <a:rPr lang="en-US" altLang="en-US" cap="none" dirty="0">
                <a:latin typeface="Arial" panose="020B0604020202020204" pitchFamily="34" charset="0"/>
                <a:ea typeface="ＭＳ Ｐゴシック" panose="020B0600070205080204" pitchFamily="34" charset="-128"/>
              </a:rPr>
              <a:t>What a School Board Should Know About District Finances</a:t>
            </a:r>
          </a:p>
        </p:txBody>
      </p:sp>
      <p:sp>
        <p:nvSpPr>
          <p:cNvPr id="33794" name="Rectangle 3">
            <a:extLst>
              <a:ext uri="{FF2B5EF4-FFF2-40B4-BE49-F238E27FC236}">
                <a16:creationId xmlns:a16="http://schemas.microsoft.com/office/drawing/2014/main" xmlns="" id="{2D2A0C2B-9552-D754-F50F-B0A4AF39A7CD}"/>
              </a:ext>
            </a:extLst>
          </p:cNvPr>
          <p:cNvSpPr>
            <a:spLocks noGrp="1"/>
          </p:cNvSpPr>
          <p:nvPr>
            <p:ph type="subTitle" idx="1"/>
          </p:nvPr>
        </p:nvSpPr>
        <p:spPr>
          <a:xfrm>
            <a:off x="2286000" y="5003800"/>
            <a:ext cx="6172200" cy="1371600"/>
          </a:xfrm>
        </p:spPr>
        <p:txBody>
          <a:bodyPr/>
          <a:lstStyle/>
          <a:p>
            <a:pPr eaLnBrk="1" hangingPunct="1"/>
            <a:endParaRPr lang="en-US" altLang="en-US" sz="160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Sandy Halliwell</a:t>
            </a:r>
          </a:p>
          <a:p>
            <a:pPr eaLnBrk="1" hangingPunct="1"/>
            <a:endParaRPr lang="en-US" altLang="en-US">
              <a:latin typeface="Arial" panose="020B0604020202020204" pitchFamily="34" charset="0"/>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xmlns="" id="{CEB6363F-0839-E57C-F9EE-88992C90BDB5}"/>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FINANCIAL STATEMENTS FOR BOARD</a:t>
            </a:r>
          </a:p>
        </p:txBody>
      </p:sp>
      <p:sp>
        <p:nvSpPr>
          <p:cNvPr id="52226" name="Rectangle 3">
            <a:extLst>
              <a:ext uri="{FF2B5EF4-FFF2-40B4-BE49-F238E27FC236}">
                <a16:creationId xmlns:a16="http://schemas.microsoft.com/office/drawing/2014/main" xmlns="" id="{A68B6211-0724-B2E6-DECE-37562E6FE6AD}"/>
              </a:ext>
            </a:extLst>
          </p:cNvPr>
          <p:cNvSpPr>
            <a:spLocks noGrp="1"/>
          </p:cNvSpPr>
          <p:nvPr>
            <p:ph sz="quarter" idx="1"/>
          </p:nvPr>
        </p:nvSpPr>
        <p:spPr>
          <a:xfrm>
            <a:off x="457200" y="1676400"/>
            <a:ext cx="7467600" cy="4797425"/>
          </a:xfrm>
        </p:spPr>
        <p:txBody>
          <a:bodyPr/>
          <a:lstStyle/>
          <a:p>
            <a:pPr eaLnBrk="1" hangingPunct="1">
              <a:lnSpc>
                <a:spcPct val="90000"/>
              </a:lnSpc>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 Make sure you understand the statements.</a:t>
            </a:r>
          </a:p>
          <a:p>
            <a:pPr eaLnBrk="1" hangingPunct="1">
              <a:lnSpc>
                <a:spcPct val="90000"/>
              </a:lnSpc>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Code Section 37-9-18 mandates minimum required financial reports</a:t>
            </a:r>
          </a:p>
          <a:p>
            <a:pPr eaLnBrk="1" hangingPunct="1">
              <a:lnSpc>
                <a:spcPct val="90000"/>
              </a:lnSpc>
            </a:pP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Agenda item with discussion and included in the official minutes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a:extLst>
              <a:ext uri="{FF2B5EF4-FFF2-40B4-BE49-F238E27FC236}">
                <a16:creationId xmlns:a16="http://schemas.microsoft.com/office/drawing/2014/main" xmlns="" id="{A6E60F85-B67B-14B3-6DD5-8EC05677DBDC}"/>
              </a:ext>
            </a:extLst>
          </p:cNvPr>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cap="none">
                <a:latin typeface="Arial" panose="020B0604020202020204" pitchFamily="34" charset="0"/>
                <a:ea typeface="ＭＳ Ｐゴシック" panose="020B0600070205080204" pitchFamily="34" charset="-128"/>
              </a:rPr>
              <a:t>REQUIRED FINANCIAL STATEMENTS</a:t>
            </a:r>
          </a:p>
        </p:txBody>
      </p:sp>
      <p:sp>
        <p:nvSpPr>
          <p:cNvPr id="54274" name="Rectangle 3">
            <a:extLst>
              <a:ext uri="{FF2B5EF4-FFF2-40B4-BE49-F238E27FC236}">
                <a16:creationId xmlns:a16="http://schemas.microsoft.com/office/drawing/2014/main" xmlns="" id="{AC3E2F7F-6552-7145-866D-5B5EE56F2877}"/>
              </a:ext>
            </a:extLst>
          </p:cNvPr>
          <p:cNvSpPr>
            <a:spLocks noGrp="1"/>
          </p:cNvSpPr>
          <p:nvPr>
            <p:ph sz="quarter" idx="4294967295"/>
          </p:nvPr>
        </p:nvSpPr>
        <p:spPr>
          <a:xfrm>
            <a:off x="457200" y="1524000"/>
            <a:ext cx="7467600" cy="4873625"/>
          </a:xfrm>
        </p:spPr>
        <p:txBody>
          <a:bodyPr/>
          <a:lstStyle/>
          <a:p>
            <a:pPr eaLnBrk="1" hangingPunct="1">
              <a:lnSpc>
                <a:spcPct val="90000"/>
              </a:lnSpc>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Reconciled bank statements</a:t>
            </a:r>
          </a:p>
          <a:p>
            <a:pPr eaLnBrk="1" hangingPunct="1">
              <a:lnSpc>
                <a:spcPct val="90000"/>
              </a:lnSpc>
            </a:pPr>
            <a:r>
              <a:rPr lang="en-US" altLang="en-US">
                <a:latin typeface="Arial" panose="020B0604020202020204" pitchFamily="34" charset="0"/>
                <a:ea typeface="ＭＳ Ｐゴシック" panose="020B0600070205080204" pitchFamily="34" charset="-128"/>
              </a:rPr>
              <a:t>Statement of revenues and expenditures – monthly for each fund</a:t>
            </a:r>
          </a:p>
          <a:p>
            <a:pPr eaLnBrk="1" hangingPunct="1">
              <a:lnSpc>
                <a:spcPct val="90000"/>
              </a:lnSpc>
            </a:pPr>
            <a:r>
              <a:rPr lang="en-US" altLang="en-US">
                <a:latin typeface="Arial" panose="020B0604020202020204" pitchFamily="34" charset="0"/>
                <a:ea typeface="ＭＳ Ｐゴシック" panose="020B0600070205080204" pitchFamily="34" charset="-128"/>
              </a:rPr>
              <a:t>Current budget status</a:t>
            </a:r>
          </a:p>
          <a:p>
            <a:pPr eaLnBrk="1" hangingPunct="1">
              <a:lnSpc>
                <a:spcPct val="90000"/>
              </a:lnSpc>
            </a:pPr>
            <a:r>
              <a:rPr lang="en-US" altLang="en-US">
                <a:latin typeface="Arial" panose="020B0604020202020204" pitchFamily="34" charset="0"/>
                <a:ea typeface="ＭＳ Ｐゴシック" panose="020B0600070205080204" pitchFamily="34" charset="-128"/>
              </a:rPr>
              <a:t>Cash flow statement by month – district maintenance fund</a:t>
            </a:r>
          </a:p>
          <a:p>
            <a:pPr eaLnBrk="1" hangingPunct="1">
              <a:lnSpc>
                <a:spcPct val="90000"/>
              </a:lnSpc>
            </a:pPr>
            <a:r>
              <a:rPr lang="en-US" altLang="en-US">
                <a:latin typeface="Arial" panose="020B0604020202020204" pitchFamily="34" charset="0"/>
                <a:ea typeface="ＭＳ Ｐゴシック" panose="020B0600070205080204" pitchFamily="34" charset="-128"/>
              </a:rPr>
              <a:t>Combined balance sheet –or- current fund equity balances – at a minimum general and special revenue funds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xmlns="" id="{BDA8E5BB-83CD-63B1-BE5D-1F501F9F99C6}"/>
              </a:ext>
            </a:extLst>
          </p:cNvPr>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cap="none">
                <a:latin typeface="Arial" panose="020B0604020202020204" pitchFamily="34" charset="0"/>
                <a:ea typeface="ＭＳ Ｐゴシック" panose="020B0600070205080204" pitchFamily="34" charset="-128"/>
              </a:rPr>
              <a:t>WHAT WOULD YOU LIKE TO SEE IN THE   FINANCIAL STATEMENTS?</a:t>
            </a:r>
          </a:p>
        </p:txBody>
      </p:sp>
      <p:pic>
        <p:nvPicPr>
          <p:cNvPr id="56322" name="Picture 3" descr="ANd9GcT-SeXfJWKDNdi_cmDMXsQmib5C5B2PVfwZz6eXE7tZ1JXm8qVyBZqHZZ_I">
            <a:extLst>
              <a:ext uri="{FF2B5EF4-FFF2-40B4-BE49-F238E27FC236}">
                <a16:creationId xmlns:a16="http://schemas.microsoft.com/office/drawing/2014/main" xmlns="" id="{C5AA8640-C67F-8FB5-355D-85270ECCA2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667000"/>
            <a:ext cx="36576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xmlns="" id="{3A20B275-3C5C-C4FF-33B6-BEA32CB3A8C6}"/>
              </a:ext>
            </a:extLst>
          </p:cNvPr>
          <p:cNvSpPr>
            <a:spLocks noGrp="1" noChangeArrowheads="1"/>
          </p:cNvSpPr>
          <p:nvPr>
            <p:ph type="title"/>
          </p:nvPr>
        </p:nvSpPr>
        <p:spPr bwMode="auto">
          <a:xfrm>
            <a:off x="2286000" y="2895600"/>
            <a:ext cx="6172200" cy="2054225"/>
          </a:xfrm>
        </p:spPr>
        <p:txBody>
          <a:bodyPr/>
          <a:lstStyle/>
          <a:p>
            <a:pPr eaLnBrk="1" hangingPunct="1"/>
            <a:r>
              <a:rPr lang="en-US" altLang="en-US" cap="none">
                <a:latin typeface="Arial" panose="020B0604020202020204" pitchFamily="34" charset="0"/>
                <a:ea typeface="ＭＳ Ｐゴシック" panose="020B0600070205080204" pitchFamily="34" charset="-128"/>
              </a:rPr>
              <a:t>WHERE DOES THE MONEY COME FROM?</a:t>
            </a:r>
          </a:p>
        </p:txBody>
      </p:sp>
      <p:sp>
        <p:nvSpPr>
          <p:cNvPr id="58370" name="Text Placeholder 2">
            <a:extLst>
              <a:ext uri="{FF2B5EF4-FFF2-40B4-BE49-F238E27FC236}">
                <a16:creationId xmlns:a16="http://schemas.microsoft.com/office/drawing/2014/main" xmlns="" id="{39696184-1F29-9B09-1F14-BF90C4966481}"/>
              </a:ext>
            </a:extLst>
          </p:cNvPr>
          <p:cNvSpPr>
            <a:spLocks noGrp="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REVENUES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xmlns="" id="{92931B37-C95A-BF6C-7F01-5A1836B1802A}"/>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SOURCES OF REVENUE</a:t>
            </a:r>
          </a:p>
        </p:txBody>
      </p:sp>
      <p:sp>
        <p:nvSpPr>
          <p:cNvPr id="60418" name="Rectangle 3">
            <a:extLst>
              <a:ext uri="{FF2B5EF4-FFF2-40B4-BE49-F238E27FC236}">
                <a16:creationId xmlns:a16="http://schemas.microsoft.com/office/drawing/2014/main" xmlns="" id="{8686D60D-B380-8E5D-B4B9-267A2B6DE6C3}"/>
              </a:ext>
            </a:extLst>
          </p:cNvPr>
          <p:cNvSpPr>
            <a:spLocks noGrp="1"/>
          </p:cNvSpPr>
          <p:nvPr>
            <p:ph sz="quarter" idx="1"/>
          </p:nvPr>
        </p:nvSpPr>
        <p:spPr>
          <a:xfrm>
            <a:off x="457200" y="1600200"/>
            <a:ext cx="7467600" cy="4873625"/>
          </a:xfrm>
        </p:spPr>
        <p:txBody>
          <a:bodyPr/>
          <a:lstStyle/>
          <a:p>
            <a:pPr eaLnBrk="1" hangingPunct="1">
              <a:lnSpc>
                <a:spcPct val="80000"/>
              </a:lnSpc>
            </a:pPr>
            <a:r>
              <a:rPr lang="en-US" altLang="en-US">
                <a:latin typeface="Arial" panose="020B0604020202020204" pitchFamily="34" charset="0"/>
                <a:ea typeface="ＭＳ Ｐゴシック" panose="020B0600070205080204" pitchFamily="34" charset="-128"/>
              </a:rPr>
              <a:t>District Maintenance Fund</a:t>
            </a:r>
          </a:p>
          <a:p>
            <a:pPr lvl="1" eaLnBrk="1" hangingPunct="1">
              <a:lnSpc>
                <a:spcPct val="80000"/>
              </a:lnSpc>
            </a:pPr>
            <a:endParaRPr lang="en-US" altLang="en-US" sz="2000">
              <a:latin typeface="Arial" panose="020B0604020202020204" pitchFamily="34" charset="0"/>
              <a:ea typeface="ＭＳ Ｐゴシック" panose="020B0600070205080204" pitchFamily="34" charset="-128"/>
            </a:endParaRPr>
          </a:p>
          <a:p>
            <a:pPr lvl="1" eaLnBrk="1" hangingPunct="1">
              <a:lnSpc>
                <a:spcPct val="80000"/>
              </a:lnSpc>
            </a:pPr>
            <a:r>
              <a:rPr lang="en-US" altLang="en-US" sz="2000">
                <a:latin typeface="Arial" panose="020B0604020202020204" pitchFamily="34" charset="0"/>
                <a:ea typeface="ＭＳ Ｐゴシック" panose="020B0600070205080204" pitchFamily="34" charset="-128"/>
              </a:rPr>
              <a:t>Local Funds</a:t>
            </a:r>
          </a:p>
          <a:p>
            <a:pPr lvl="2" eaLnBrk="1" hangingPunct="1">
              <a:lnSpc>
                <a:spcPct val="80000"/>
              </a:lnSpc>
            </a:pPr>
            <a:r>
              <a:rPr lang="en-US" altLang="en-US" sz="1700">
                <a:latin typeface="Arial" panose="020B0604020202020204" pitchFamily="34" charset="0"/>
                <a:ea typeface="ＭＳ Ｐゴシック" panose="020B0600070205080204" pitchFamily="34" charset="-128"/>
              </a:rPr>
              <a:t>Major Sources:</a:t>
            </a:r>
          </a:p>
          <a:p>
            <a:pPr lvl="3" eaLnBrk="1" hangingPunct="1">
              <a:lnSpc>
                <a:spcPct val="80000"/>
              </a:lnSpc>
            </a:pPr>
            <a:r>
              <a:rPr lang="en-US" altLang="en-US" sz="1500">
                <a:latin typeface="Arial" panose="020B0604020202020204" pitchFamily="34" charset="0"/>
                <a:ea typeface="ＭＳ Ｐゴシック" panose="020B0600070205080204" pitchFamily="34" charset="-128"/>
              </a:rPr>
              <a:t>Ad Valorem Tax </a:t>
            </a:r>
          </a:p>
          <a:p>
            <a:pPr lvl="3" eaLnBrk="1" hangingPunct="1">
              <a:lnSpc>
                <a:spcPct val="80000"/>
              </a:lnSpc>
            </a:pPr>
            <a:r>
              <a:rPr lang="en-US" altLang="en-US" sz="1500">
                <a:latin typeface="Arial" panose="020B0604020202020204" pitchFamily="34" charset="0"/>
                <a:ea typeface="ＭＳ Ｐゴシック" panose="020B0600070205080204" pitchFamily="34" charset="-128"/>
              </a:rPr>
              <a:t>Interest on Investments</a:t>
            </a:r>
          </a:p>
          <a:p>
            <a:pPr lvl="3" eaLnBrk="1" hangingPunct="1">
              <a:lnSpc>
                <a:spcPct val="80000"/>
              </a:lnSpc>
            </a:pPr>
            <a:r>
              <a:rPr lang="en-US" altLang="en-US" sz="1500">
                <a:latin typeface="Arial" panose="020B0604020202020204" pitchFamily="34" charset="0"/>
                <a:ea typeface="ＭＳ Ｐゴシック" panose="020B0600070205080204" pitchFamily="34" charset="-128"/>
              </a:rPr>
              <a:t>Activity Funds – Gate receipts/fees/donations</a:t>
            </a:r>
          </a:p>
          <a:p>
            <a:pPr lvl="3" eaLnBrk="1" hangingPunct="1">
              <a:lnSpc>
                <a:spcPct val="80000"/>
              </a:lnSpc>
            </a:pPr>
            <a:r>
              <a:rPr lang="en-US" altLang="en-US" sz="1500">
                <a:latin typeface="Arial" panose="020B0604020202020204" pitchFamily="34" charset="0"/>
                <a:ea typeface="ＭＳ Ｐゴシック" panose="020B0600070205080204" pitchFamily="34" charset="-128"/>
              </a:rPr>
              <a:t>Revenue from Gaming</a:t>
            </a:r>
          </a:p>
          <a:p>
            <a:pPr lvl="1" eaLnBrk="1" hangingPunct="1">
              <a:lnSpc>
                <a:spcPct val="80000"/>
              </a:lnSpc>
            </a:pPr>
            <a:endParaRPr lang="en-US" altLang="en-US" sz="2000">
              <a:latin typeface="Arial" panose="020B0604020202020204" pitchFamily="34" charset="0"/>
              <a:ea typeface="ＭＳ Ｐゴシック" panose="020B0600070205080204" pitchFamily="34" charset="-128"/>
            </a:endParaRPr>
          </a:p>
          <a:p>
            <a:pPr lvl="1" eaLnBrk="1" hangingPunct="1">
              <a:lnSpc>
                <a:spcPct val="80000"/>
              </a:lnSpc>
            </a:pPr>
            <a:r>
              <a:rPr lang="en-US" altLang="en-US" sz="2000">
                <a:latin typeface="Arial" panose="020B0604020202020204" pitchFamily="34" charset="0"/>
                <a:ea typeface="ＭＳ Ｐゴシック" panose="020B0600070205080204" pitchFamily="34" charset="-128"/>
              </a:rPr>
              <a:t>State Funds</a:t>
            </a:r>
          </a:p>
          <a:p>
            <a:pPr lvl="2" eaLnBrk="1" hangingPunct="1">
              <a:lnSpc>
                <a:spcPct val="80000"/>
              </a:lnSpc>
            </a:pPr>
            <a:r>
              <a:rPr lang="en-US" altLang="en-US" sz="1700">
                <a:latin typeface="Arial" panose="020B0604020202020204" pitchFamily="34" charset="0"/>
                <a:ea typeface="ＭＳ Ｐゴシック" panose="020B0600070205080204" pitchFamily="34" charset="-128"/>
              </a:rPr>
              <a:t>Major Sources:</a:t>
            </a:r>
          </a:p>
          <a:p>
            <a:pPr lvl="3" eaLnBrk="1" hangingPunct="1">
              <a:lnSpc>
                <a:spcPct val="80000"/>
              </a:lnSpc>
            </a:pPr>
            <a:r>
              <a:rPr lang="en-US" altLang="en-US" sz="1500">
                <a:latin typeface="Arial" panose="020B0604020202020204" pitchFamily="34" charset="0"/>
                <a:ea typeface="ＭＳ Ｐゴシック" panose="020B0600070205080204" pitchFamily="34" charset="-128"/>
              </a:rPr>
              <a:t>Homestead Exemption</a:t>
            </a:r>
          </a:p>
          <a:p>
            <a:pPr lvl="3" eaLnBrk="1" hangingPunct="1">
              <a:lnSpc>
                <a:spcPct val="80000"/>
              </a:lnSpc>
            </a:pPr>
            <a:r>
              <a:rPr lang="en-US" altLang="en-US" sz="1500">
                <a:latin typeface="Arial" panose="020B0604020202020204" pitchFamily="34" charset="0"/>
                <a:ea typeface="ＭＳ Ｐゴシック" panose="020B0600070205080204" pitchFamily="34" charset="-128"/>
              </a:rPr>
              <a:t>MAEP</a:t>
            </a:r>
          </a:p>
          <a:p>
            <a:pPr lvl="3" eaLnBrk="1" hangingPunct="1">
              <a:lnSpc>
                <a:spcPct val="80000"/>
              </a:lnSpc>
            </a:pPr>
            <a:r>
              <a:rPr lang="en-US" altLang="en-US" sz="1500">
                <a:latin typeface="Arial" panose="020B0604020202020204" pitchFamily="34" charset="0"/>
                <a:ea typeface="ＭＳ Ｐゴシック" panose="020B0600070205080204" pitchFamily="34" charset="-128"/>
              </a:rPr>
              <a:t>Chickasaw Funds</a:t>
            </a:r>
          </a:p>
          <a:p>
            <a:pPr lvl="3" eaLnBrk="1" hangingPunct="1">
              <a:lnSpc>
                <a:spcPct val="80000"/>
              </a:lnSpc>
            </a:pPr>
            <a:r>
              <a:rPr lang="en-US" altLang="en-US" sz="1500">
                <a:latin typeface="Arial" panose="020B0604020202020204" pitchFamily="34" charset="0"/>
                <a:ea typeface="ＭＳ Ｐゴシック" panose="020B0600070205080204" pitchFamily="34" charset="-128"/>
              </a:rPr>
              <a:t>Educational Enhancement Funds</a:t>
            </a:r>
          </a:p>
          <a:p>
            <a:pPr lvl="4" eaLnBrk="1" hangingPunct="1">
              <a:lnSpc>
                <a:spcPct val="80000"/>
              </a:lnSpc>
            </a:pPr>
            <a:r>
              <a:rPr lang="en-US" altLang="en-US" sz="1500">
                <a:latin typeface="Arial" panose="020B0604020202020204" pitchFamily="34" charset="0"/>
                <a:ea typeface="ＭＳ Ｐゴシック" panose="020B0600070205080204" pitchFamily="34" charset="-128"/>
              </a:rPr>
              <a:t>Buildings and Buses</a:t>
            </a:r>
          </a:p>
        </p:txBody>
      </p:sp>
      <p:pic>
        <p:nvPicPr>
          <p:cNvPr id="60419" name="Picture 6" descr="ANd9GcRU3vtx1iMyc8GTjXIMJsWl2lfuGeR6sqgqIshs2TnQG4Hg8u4vTQ">
            <a:extLst>
              <a:ext uri="{FF2B5EF4-FFF2-40B4-BE49-F238E27FC236}">
                <a16:creationId xmlns:a16="http://schemas.microsoft.com/office/drawing/2014/main" xmlns="" id="{3D4BCBE4-232D-6AA7-67FF-24FD24E79E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5825" y="1905000"/>
            <a:ext cx="1981200"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a:extLst>
              <a:ext uri="{FF2B5EF4-FFF2-40B4-BE49-F238E27FC236}">
                <a16:creationId xmlns:a16="http://schemas.microsoft.com/office/drawing/2014/main" xmlns="" id="{087A32B0-2533-CB2A-E578-65DA2DD955F7}"/>
              </a:ext>
            </a:extLst>
          </p:cNvPr>
          <p:cNvSpPr>
            <a:spLocks noGrp="1" noChangeArrowheads="1"/>
          </p:cNvSpPr>
          <p:nvPr>
            <p:ph sz="quarter" idx="1"/>
          </p:nvPr>
        </p:nvSpPr>
        <p:spPr>
          <a:xfrm>
            <a:off x="1219200" y="914400"/>
            <a:ext cx="7772400" cy="5486400"/>
          </a:xfrm>
        </p:spPr>
        <p:txBody>
          <a:bodyPr/>
          <a:lstStyle/>
          <a:p>
            <a:pPr eaLnBrk="1" hangingPunct="1">
              <a:defRPr/>
            </a:pPr>
            <a:r>
              <a:rPr lang="en-US" altLang="en-US" dirty="0">
                <a:latin typeface="Arial" panose="020B0604020202020204" pitchFamily="34" charset="0"/>
                <a:ea typeface="ＭＳ Ｐゴシック" panose="020B0600070205080204" pitchFamily="34" charset="-128"/>
              </a:rPr>
              <a:t>Federal Funds</a:t>
            </a:r>
          </a:p>
          <a:p>
            <a:pPr lvl="1" eaLnBrk="1" hangingPunct="1">
              <a:defRPr/>
            </a:pPr>
            <a:r>
              <a:rPr lang="en-US" altLang="en-US" dirty="0">
                <a:latin typeface="Arial" panose="020B0604020202020204" pitchFamily="34" charset="0"/>
                <a:ea typeface="ＭＳ Ｐゴシック" panose="020B0600070205080204" pitchFamily="34" charset="-128"/>
              </a:rPr>
              <a:t>Major Unrestricted Federal Sources</a:t>
            </a:r>
          </a:p>
          <a:p>
            <a:pPr lvl="2" eaLnBrk="1" hangingPunct="1">
              <a:defRPr/>
            </a:pPr>
            <a:r>
              <a:rPr lang="en-US" altLang="en-US" dirty="0">
                <a:latin typeface="Arial" panose="020B0604020202020204" pitchFamily="34" charset="0"/>
                <a:ea typeface="ＭＳ Ｐゴシック" panose="020B0600070205080204" pitchFamily="34" charset="-128"/>
              </a:rPr>
              <a:t>E-Rate</a:t>
            </a:r>
          </a:p>
          <a:p>
            <a:pPr lvl="2" eaLnBrk="1" hangingPunct="1">
              <a:defRPr/>
            </a:pPr>
            <a:r>
              <a:rPr lang="en-US" altLang="en-US" dirty="0">
                <a:latin typeface="Arial" panose="020B0604020202020204" pitchFamily="34" charset="0"/>
                <a:ea typeface="ＭＳ Ｐゴシック" panose="020B0600070205080204" pitchFamily="34" charset="-128"/>
              </a:rPr>
              <a:t>JROTC</a:t>
            </a:r>
          </a:p>
          <a:p>
            <a:pPr lvl="2" eaLnBrk="1" hangingPunct="1">
              <a:defRPr/>
            </a:pPr>
            <a:r>
              <a:rPr lang="en-US" altLang="en-US" dirty="0">
                <a:latin typeface="Arial" panose="020B0604020202020204" pitchFamily="34" charset="0"/>
                <a:ea typeface="ＭＳ Ｐゴシック" panose="020B0600070205080204" pitchFamily="34" charset="-128"/>
              </a:rPr>
              <a:t>National Forest</a:t>
            </a:r>
          </a:p>
          <a:p>
            <a:pPr lvl="2" eaLnBrk="1" hangingPunct="1">
              <a:defRPr/>
            </a:pPr>
            <a:endParaRPr lang="en-US" altLang="en-US" dirty="0">
              <a:latin typeface="Arial" panose="020B0604020202020204" pitchFamily="34" charset="0"/>
              <a:ea typeface="ＭＳ Ｐゴシック" panose="020B0600070205080204" pitchFamily="34" charset="-128"/>
            </a:endParaRPr>
          </a:p>
          <a:p>
            <a:pPr lvl="1" eaLnBrk="1" hangingPunct="1">
              <a:lnSpc>
                <a:spcPct val="90000"/>
              </a:lnSpc>
              <a:defRPr/>
            </a:pPr>
            <a:r>
              <a:rPr lang="en-US" altLang="en-US" dirty="0">
                <a:latin typeface="Arial" panose="020B0604020202020204" pitchFamily="34" charset="0"/>
                <a:ea typeface="ＭＳ Ｐゴシック" panose="020B0600070205080204" pitchFamily="34" charset="-128"/>
              </a:rPr>
              <a:t>Restricted Federal Sources</a:t>
            </a:r>
          </a:p>
          <a:p>
            <a:pPr marL="366713" lvl="1" indent="0" eaLnBrk="1" hangingPunct="1">
              <a:lnSpc>
                <a:spcPct val="90000"/>
              </a:lnSpc>
              <a:buFont typeface="Wingdings 2" pitchFamily="2" charset="2"/>
              <a:buNone/>
              <a:defRPr/>
            </a:pPr>
            <a:r>
              <a:rPr lang="en-US" altLang="en-US" sz="1800" dirty="0">
                <a:latin typeface="Arial" panose="020B0604020202020204" pitchFamily="34" charset="0"/>
                <a:ea typeface="ＭＳ Ｐゴシック" panose="020B0600070205080204" pitchFamily="34" charset="-128"/>
              </a:rPr>
              <a:t>	These Federal funds are restricted in their use and cannot be 	used to supplant local and state revenue.</a:t>
            </a:r>
          </a:p>
          <a:p>
            <a:pPr lvl="2" eaLnBrk="1" hangingPunct="1">
              <a:lnSpc>
                <a:spcPct val="90000"/>
              </a:lnSpc>
              <a:defRPr/>
            </a:pPr>
            <a:r>
              <a:rPr lang="en-US" altLang="en-US" dirty="0">
                <a:latin typeface="Arial" panose="020B0604020202020204" pitchFamily="34" charset="0"/>
                <a:ea typeface="ＭＳ Ｐゴシック" panose="020B0600070205080204" pitchFamily="34" charset="-128"/>
              </a:rPr>
              <a:t>Title Programs</a:t>
            </a:r>
          </a:p>
          <a:p>
            <a:pPr lvl="2" eaLnBrk="1" hangingPunct="1">
              <a:lnSpc>
                <a:spcPct val="90000"/>
              </a:lnSpc>
              <a:defRPr/>
            </a:pPr>
            <a:r>
              <a:rPr lang="en-US" altLang="en-US" dirty="0">
                <a:latin typeface="Arial" panose="020B0604020202020204" pitchFamily="34" charset="0"/>
                <a:ea typeface="ＭＳ Ｐゴシック" panose="020B0600070205080204" pitchFamily="34" charset="-128"/>
              </a:rPr>
              <a:t>Special Education (IDEA, Preschool)</a:t>
            </a:r>
          </a:p>
          <a:p>
            <a:pPr lvl="2" eaLnBrk="1" hangingPunct="1">
              <a:lnSpc>
                <a:spcPct val="90000"/>
              </a:lnSpc>
              <a:defRPr/>
            </a:pPr>
            <a:r>
              <a:rPr lang="en-US" altLang="en-US" dirty="0">
                <a:latin typeface="Arial" panose="020B0604020202020204" pitchFamily="34" charset="0"/>
                <a:ea typeface="ＭＳ Ｐゴシック" panose="020B0600070205080204" pitchFamily="34" charset="-128"/>
              </a:rPr>
              <a:t>USDA – School Food Service </a:t>
            </a:r>
          </a:p>
          <a:p>
            <a:pPr lvl="2" eaLnBrk="1" hangingPunct="1">
              <a:lnSpc>
                <a:spcPct val="90000"/>
              </a:lnSpc>
              <a:defRPr/>
            </a:pPr>
            <a:r>
              <a:rPr lang="en-US" altLang="en-US" dirty="0">
                <a:latin typeface="Arial" panose="020B0604020202020204" pitchFamily="34" charset="0"/>
                <a:ea typeface="ＭＳ Ｐゴシック" panose="020B0600070205080204" pitchFamily="34" charset="-128"/>
              </a:rPr>
              <a:t>Various other restricted grants</a:t>
            </a:r>
          </a:p>
          <a:p>
            <a:pPr eaLnBrk="1" hangingPunct="1">
              <a:defRPr/>
            </a:pPr>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a:extLst>
              <a:ext uri="{FF2B5EF4-FFF2-40B4-BE49-F238E27FC236}">
                <a16:creationId xmlns:a16="http://schemas.microsoft.com/office/drawing/2014/main" xmlns="" id="{CFE7FC2D-72E0-E49E-139F-834AAA49629C}"/>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OTHER SOURCES OF REVENUE</a:t>
            </a:r>
          </a:p>
        </p:txBody>
      </p:sp>
      <p:sp>
        <p:nvSpPr>
          <p:cNvPr id="64514" name="Rectangle 3">
            <a:extLst>
              <a:ext uri="{FF2B5EF4-FFF2-40B4-BE49-F238E27FC236}">
                <a16:creationId xmlns:a16="http://schemas.microsoft.com/office/drawing/2014/main" xmlns="" id="{6294809D-D31F-3EBC-8EE5-18AA221B92E1}"/>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16</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Section </a:t>
            </a:r>
            <a:r>
              <a:rPr lang="en-US" altLang="en-US" b="1">
                <a:latin typeface="Arial" panose="020B0604020202020204" pitchFamily="34" charset="0"/>
                <a:ea typeface="ＭＳ Ｐゴシック" panose="020B0600070205080204" pitchFamily="34" charset="-128"/>
              </a:rPr>
              <a:t>Non-Expendable</a:t>
            </a:r>
            <a:r>
              <a:rPr lang="en-US" altLang="en-US">
                <a:latin typeface="Arial" panose="020B0604020202020204" pitchFamily="34" charset="0"/>
                <a:ea typeface="ＭＳ Ｐゴシック" panose="020B0600070205080204" pitchFamily="34" charset="-128"/>
              </a:rPr>
              <a:t> Revenue</a:t>
            </a:r>
          </a:p>
          <a:p>
            <a:pPr lvl="1" eaLnBrk="1" hangingPunct="1"/>
            <a:r>
              <a:rPr lang="en-US" altLang="en-US">
                <a:latin typeface="Arial" panose="020B0604020202020204" pitchFamily="34" charset="0"/>
                <a:ea typeface="ＭＳ Ｐゴシック" panose="020B0600070205080204" pitchFamily="34" charset="-128"/>
              </a:rPr>
              <a:t>Income from non-renewable resources</a:t>
            </a:r>
          </a:p>
          <a:p>
            <a:pPr lvl="2" eaLnBrk="1" hangingPunct="1"/>
            <a:r>
              <a:rPr lang="en-US" altLang="en-US">
                <a:latin typeface="Arial" panose="020B0604020202020204" pitchFamily="34" charset="0"/>
                <a:ea typeface="ＭＳ Ｐゴシック" panose="020B0600070205080204" pitchFamily="34" charset="-128"/>
              </a:rPr>
              <a:t>Oil, Gravel, Easements</a:t>
            </a:r>
          </a:p>
          <a:p>
            <a:pPr lvl="2"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16</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Section </a:t>
            </a:r>
            <a:r>
              <a:rPr lang="en-US" altLang="en-US" b="1">
                <a:latin typeface="Arial" panose="020B0604020202020204" pitchFamily="34" charset="0"/>
                <a:ea typeface="ＭＳ Ｐゴシック" panose="020B0600070205080204" pitchFamily="34" charset="-128"/>
              </a:rPr>
              <a:t>Expendable</a:t>
            </a:r>
            <a:r>
              <a:rPr lang="en-US" altLang="en-US">
                <a:latin typeface="Arial" panose="020B0604020202020204" pitchFamily="34" charset="0"/>
                <a:ea typeface="ＭＳ Ｐゴシック" panose="020B0600070205080204" pitchFamily="34" charset="-128"/>
              </a:rPr>
              <a:t> Revenue</a:t>
            </a:r>
          </a:p>
          <a:p>
            <a:pPr lvl="1" eaLnBrk="1" hangingPunct="1"/>
            <a:r>
              <a:rPr lang="en-US" altLang="en-US">
                <a:latin typeface="Arial" panose="020B0604020202020204" pitchFamily="34" charset="0"/>
                <a:ea typeface="ＭＳ Ｐゴシック" panose="020B0600070205080204" pitchFamily="34" charset="-128"/>
              </a:rPr>
              <a:t>Rents &amp; Leases</a:t>
            </a:r>
          </a:p>
          <a:p>
            <a:pPr lvl="1" eaLnBrk="1" hangingPunct="1"/>
            <a:r>
              <a:rPr lang="en-US" altLang="en-US">
                <a:latin typeface="Arial" panose="020B0604020202020204" pitchFamily="34" charset="0"/>
                <a:ea typeface="ＭＳ Ｐゴシック" panose="020B0600070205080204" pitchFamily="34" charset="-128"/>
              </a:rPr>
              <a:t>Timber Sales - 85% goes to 16</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Section Interest and 15% goes to Forestry Escrow Fund for care of forest lands</a:t>
            </a:r>
          </a:p>
          <a:p>
            <a:pPr lvl="1" eaLnBrk="1" hangingPunct="1">
              <a:buFontTx/>
              <a:buNone/>
            </a:pPr>
            <a:endParaRPr lang="en-US" altLang="en-US">
              <a:latin typeface="Arial" panose="020B0604020202020204" pitchFamily="34" charset="0"/>
              <a:ea typeface="ＭＳ Ｐゴシック" panose="020B0600070205080204" pitchFamily="34" charset="-128"/>
            </a:endParaRPr>
          </a:p>
        </p:txBody>
      </p:sp>
      <p:pic>
        <p:nvPicPr>
          <p:cNvPr id="64515" name="Picture 12" descr="services01">
            <a:extLst>
              <a:ext uri="{FF2B5EF4-FFF2-40B4-BE49-F238E27FC236}">
                <a16:creationId xmlns:a16="http://schemas.microsoft.com/office/drawing/2014/main" xmlns="" id="{E063B84A-A5D6-AE71-609A-F997792DCB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953000"/>
            <a:ext cx="16002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xmlns="" id="{CF2CBF00-AE61-8D41-6AFB-09B95D55A1D2}"/>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OTHER SOURCES OF REVENUE</a:t>
            </a:r>
          </a:p>
        </p:txBody>
      </p:sp>
      <p:sp>
        <p:nvSpPr>
          <p:cNvPr id="66562" name="Rectangle 3">
            <a:extLst>
              <a:ext uri="{FF2B5EF4-FFF2-40B4-BE49-F238E27FC236}">
                <a16:creationId xmlns:a16="http://schemas.microsoft.com/office/drawing/2014/main" xmlns="" id="{88531B05-61CD-8624-807C-22F3A5194E00}"/>
              </a:ext>
            </a:extLst>
          </p:cNvPr>
          <p:cNvSpPr>
            <a:spLocks noGrp="1"/>
          </p:cNvSpPr>
          <p:nvPr>
            <p:ph sz="quarter" idx="1"/>
          </p:nvPr>
        </p:nvSpPr>
        <p:spPr>
          <a:xfrm>
            <a:off x="457200" y="1600200"/>
            <a:ext cx="7467600" cy="4873625"/>
          </a:xfrm>
        </p:spPr>
        <p:txBody>
          <a:bodyPr/>
          <a:lstStyle/>
          <a:p>
            <a:pPr eaLnBrk="1" hangingPunct="1">
              <a:lnSpc>
                <a:spcPct val="90000"/>
              </a:lnSpc>
            </a:pPr>
            <a:r>
              <a:rPr lang="en-US" altLang="en-US" sz="2800">
                <a:latin typeface="Arial" panose="020B0604020202020204" pitchFamily="34" charset="0"/>
                <a:ea typeface="ＭＳ Ｐゴシック" panose="020B0600070205080204" pitchFamily="34" charset="-128"/>
              </a:rPr>
              <a:t>Capital Improvements</a:t>
            </a:r>
          </a:p>
          <a:p>
            <a:pPr lvl="1" eaLnBrk="1" hangingPunct="1">
              <a:lnSpc>
                <a:spcPct val="90000"/>
              </a:lnSpc>
            </a:pPr>
            <a:r>
              <a:rPr lang="en-US" altLang="en-US" sz="2400">
                <a:latin typeface="Arial" panose="020B0604020202020204" pitchFamily="34" charset="0"/>
                <a:ea typeface="ＭＳ Ｐゴシック" panose="020B0600070205080204" pitchFamily="34" charset="-128"/>
              </a:rPr>
              <a:t>Bond sales – Maximum Amount = 15% Assessed Valuation</a:t>
            </a:r>
          </a:p>
          <a:p>
            <a:pPr lvl="1" eaLnBrk="1" hangingPunct="1">
              <a:lnSpc>
                <a:spcPct val="90000"/>
              </a:lnSpc>
            </a:pPr>
            <a:r>
              <a:rPr lang="en-US" altLang="en-US" sz="2400">
                <a:latin typeface="Arial" panose="020B0604020202020204" pitchFamily="34" charset="0"/>
                <a:ea typeface="ＭＳ Ｐゴシック" panose="020B0600070205080204" pitchFamily="34" charset="-128"/>
              </a:rPr>
              <a:t>3-Mill Notes – 10 year/20 year depending on use</a:t>
            </a:r>
          </a:p>
          <a:p>
            <a:pPr lvl="1" eaLnBrk="1" hangingPunct="1">
              <a:lnSpc>
                <a:spcPct val="90000"/>
              </a:lnSpc>
            </a:pPr>
            <a:r>
              <a:rPr lang="en-US" altLang="en-US" sz="2400">
                <a:latin typeface="Arial" panose="020B0604020202020204" pitchFamily="34" charset="0"/>
                <a:ea typeface="ＭＳ Ｐゴシック" panose="020B0600070205080204" pitchFamily="34" charset="-128"/>
              </a:rPr>
              <a:t>Other debt issuances</a:t>
            </a:r>
          </a:p>
          <a:p>
            <a:pPr lvl="1" eaLnBrk="1" hangingPunct="1">
              <a:lnSpc>
                <a:spcPct val="90000"/>
              </a:lnSpc>
              <a:buFont typeface="Wingdings 2" pitchFamily="2" charset="2"/>
              <a:buNone/>
            </a:pPr>
            <a:endParaRPr lang="en-US" altLang="en-US" sz="2400">
              <a:ea typeface="ＭＳ Ｐゴシック" panose="020B0600070205080204" pitchFamily="34" charset="-128"/>
            </a:endParaRPr>
          </a:p>
          <a:p>
            <a:pPr lvl="3" eaLnBrk="1" hangingPunct="1">
              <a:lnSpc>
                <a:spcPct val="90000"/>
              </a:lnSpc>
              <a:buFontTx/>
              <a:buNone/>
            </a:pPr>
            <a:r>
              <a:rPr lang="en-US" altLang="en-US">
                <a:ea typeface="ＭＳ Ｐゴシック" panose="020B0600070205080204" pitchFamily="34" charset="-128"/>
              </a:rPr>
              <a:t>		</a:t>
            </a:r>
          </a:p>
        </p:txBody>
      </p:sp>
      <p:pic>
        <p:nvPicPr>
          <p:cNvPr id="66563" name="Picture 6" descr="school_bond_supporters_with_superintendent_101107__compressed_005">
            <a:extLst>
              <a:ext uri="{FF2B5EF4-FFF2-40B4-BE49-F238E27FC236}">
                <a16:creationId xmlns:a16="http://schemas.microsoft.com/office/drawing/2014/main" xmlns="" id="{58B0FC0E-5737-4F31-BA26-A06E91CA7C6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4114800"/>
            <a:ext cx="29718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xmlns="" id="{E280C08B-C3C7-C28C-8453-F1D938A705A1}"/>
              </a:ext>
            </a:extLst>
          </p:cNvPr>
          <p:cNvSpPr>
            <a:spLocks noGrp="1" noChangeArrowheads="1"/>
          </p:cNvSpPr>
          <p:nvPr>
            <p:ph type="title"/>
          </p:nvPr>
        </p:nvSpPr>
        <p:spPr bwMode="auto">
          <a:xfrm>
            <a:off x="2286000" y="2895600"/>
            <a:ext cx="6172200" cy="2054225"/>
          </a:xfrm>
        </p:spPr>
        <p:txBody>
          <a:bodyPr/>
          <a:lstStyle/>
          <a:p>
            <a:pPr eaLnBrk="1" hangingPunct="1"/>
            <a:r>
              <a:rPr lang="en-US" altLang="en-US" cap="none">
                <a:latin typeface="Arial" panose="020B0604020202020204" pitchFamily="34" charset="0"/>
                <a:ea typeface="ＭＳ Ｐゴシック" panose="020B0600070205080204" pitchFamily="34" charset="-128"/>
              </a:rPr>
              <a:t>HOW IS THE MONEY SPENT?</a:t>
            </a:r>
          </a:p>
        </p:txBody>
      </p:sp>
      <p:sp>
        <p:nvSpPr>
          <p:cNvPr id="68610" name="Text Placeholder 2">
            <a:extLst>
              <a:ext uri="{FF2B5EF4-FFF2-40B4-BE49-F238E27FC236}">
                <a16:creationId xmlns:a16="http://schemas.microsoft.com/office/drawing/2014/main" xmlns="" id="{28377B0D-6719-FB02-38CB-89656730FE63}"/>
              </a:ext>
            </a:extLst>
          </p:cNvPr>
          <p:cNvSpPr>
            <a:spLocks noGrp="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EXPENDITURES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xmlns="" id="{F4C2285B-A6CA-1CE7-2C9F-4AC468E62C30}"/>
              </a:ext>
            </a:extLst>
          </p:cNvPr>
          <p:cNvSpPr>
            <a:spLocks noGrp="1" noChangeArrowheads="1"/>
          </p:cNvSpPr>
          <p:nvPr>
            <p:ph type="title"/>
          </p:nvPr>
        </p:nvSpPr>
        <p:spPr bwMode="auto"/>
        <p:txBody>
          <a:bodyPr>
            <a:normAutofit fontScale="90000"/>
          </a:bodyPr>
          <a:lstStyle/>
          <a:p>
            <a:pPr eaLnBrk="1" hangingPunct="1">
              <a:defRPr/>
            </a:pPr>
            <a:r>
              <a:rPr lang="en-US" altLang="en-US" sz="2700" cap="none">
                <a:ea typeface="ＭＳ Ｐゴシック" panose="020B0600070205080204" pitchFamily="34" charset="-128"/>
              </a:rPr>
              <a:t/>
            </a:r>
            <a:br>
              <a:rPr lang="en-US" altLang="en-US" sz="2700" cap="none">
                <a:ea typeface="ＭＳ Ｐゴシック" panose="020B0600070205080204" pitchFamily="34" charset="-128"/>
              </a:rPr>
            </a:br>
            <a:r>
              <a:rPr lang="en-US" altLang="en-US" sz="2700" cap="none">
                <a:ea typeface="ＭＳ Ｐゴシック" panose="020B0600070205080204" pitchFamily="34" charset="-128"/>
              </a:rPr>
              <a:t/>
            </a:r>
            <a:br>
              <a:rPr lang="en-US" altLang="en-US" sz="2700" cap="none">
                <a:ea typeface="ＭＳ Ｐゴシック" panose="020B0600070205080204" pitchFamily="34" charset="-128"/>
              </a:rPr>
            </a:br>
            <a:r>
              <a:rPr lang="en-US" altLang="en-US" sz="2700" cap="none">
                <a:latin typeface="Arial" panose="020B0604020202020204" pitchFamily="34" charset="0"/>
                <a:ea typeface="ＭＳ Ｐゴシック" panose="020B0600070205080204" pitchFamily="34" charset="-128"/>
              </a:rPr>
              <a:t>HOW DO THE EXPENDITURES FALL ON THE AGGREGATED STATE-WIDE LEVEL?</a:t>
            </a:r>
          </a:p>
        </p:txBody>
      </p:sp>
      <p:sp>
        <p:nvSpPr>
          <p:cNvPr id="70658" name="Rectangle 3">
            <a:extLst>
              <a:ext uri="{FF2B5EF4-FFF2-40B4-BE49-F238E27FC236}">
                <a16:creationId xmlns:a16="http://schemas.microsoft.com/office/drawing/2014/main" xmlns="" id="{53E3AF10-D05E-EE36-641B-9F19F10D2343}"/>
              </a:ext>
            </a:extLst>
          </p:cNvPr>
          <p:cNvSpPr>
            <a:spLocks noGrp="1"/>
          </p:cNvSpPr>
          <p:nvPr>
            <p:ph sz="quarter" idx="1"/>
          </p:nvPr>
        </p:nvSpPr>
        <p:spPr>
          <a:xfrm>
            <a:off x="457200" y="1600200"/>
            <a:ext cx="7467600" cy="4873625"/>
          </a:xfrm>
        </p:spPr>
        <p:txBody>
          <a:bodyPr/>
          <a:lstStyle/>
          <a:p>
            <a:pPr eaLnBrk="1" hangingPunct="1"/>
            <a:r>
              <a:rPr lang="en-US" altLang="en-US" dirty="0">
                <a:latin typeface="Arial" panose="020B0604020202020204" pitchFamily="34" charset="0"/>
                <a:ea typeface="ＭＳ Ｐゴシック" panose="020B0600070205080204" pitchFamily="34" charset="-128"/>
              </a:rPr>
              <a:t>69% Instruction – Activities dealing directly with the interaction between teachers and students and those activities dealing with direct student support</a:t>
            </a:r>
          </a:p>
          <a:p>
            <a:pPr lvl="1" eaLnBrk="1" hangingPunct="1"/>
            <a:r>
              <a:rPr lang="en-US" altLang="en-US" dirty="0">
                <a:latin typeface="Arial" panose="020B0604020202020204" pitchFamily="34" charset="0"/>
                <a:ea typeface="ＭＳ Ｐゴシック" panose="020B0600070205080204" pitchFamily="34" charset="-128"/>
              </a:rPr>
              <a:t>Salaries and employee benefits for classroom teachers, teacher assistants, librarians, counselors, etc.  Benefits are over 25% plus health and life insurance.  PERS 17.40% </a:t>
            </a:r>
            <a:r>
              <a:rPr lang="en-US" altLang="en-US" sz="1800" dirty="0">
                <a:latin typeface="Arial" panose="020B0604020202020204" pitchFamily="34" charset="0"/>
                <a:ea typeface="ＭＳ Ｐゴシック" panose="020B0600070205080204" pitchFamily="34" charset="-128"/>
              </a:rPr>
              <a:t>(19.4% on 7/1/24) and </a:t>
            </a:r>
            <a:r>
              <a:rPr lang="en-US" altLang="en-US" dirty="0">
                <a:latin typeface="Arial" panose="020B0604020202020204" pitchFamily="34" charset="0"/>
                <a:ea typeface="ＭＳ Ｐゴシック" panose="020B0600070205080204" pitchFamily="34" charset="-128"/>
              </a:rPr>
              <a:t>FICA 7.65%</a:t>
            </a:r>
          </a:p>
          <a:p>
            <a:pPr lvl="1" eaLnBrk="1" hangingPunct="1"/>
            <a:r>
              <a:rPr lang="en-US" altLang="en-US" dirty="0">
                <a:latin typeface="Arial" panose="020B0604020202020204" pitchFamily="34" charset="0"/>
                <a:ea typeface="ＭＳ Ｐゴシック" panose="020B0600070205080204" pitchFamily="34" charset="-128"/>
              </a:rPr>
              <a:t>Classroom supplies, materials and textbooks</a:t>
            </a:r>
          </a:p>
          <a:p>
            <a:pPr lvl="1" eaLnBrk="1" hangingPunct="1"/>
            <a:r>
              <a:rPr lang="en-US" altLang="en-US" dirty="0">
                <a:latin typeface="Arial" panose="020B0604020202020204" pitchFamily="34" charset="0"/>
                <a:ea typeface="ＭＳ Ｐゴシック" panose="020B0600070205080204" pitchFamily="34" charset="-128"/>
              </a:rPr>
              <a:t>Internet based software</a:t>
            </a:r>
          </a:p>
        </p:txBody>
      </p:sp>
      <p:pic>
        <p:nvPicPr>
          <p:cNvPr id="70659" name="Picture 7" descr="textbooks">
            <a:extLst>
              <a:ext uri="{FF2B5EF4-FFF2-40B4-BE49-F238E27FC236}">
                <a16:creationId xmlns:a16="http://schemas.microsoft.com/office/drawing/2014/main" xmlns="" id="{BB036E4C-9114-2A94-C4F3-9EBBA1DD3A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876800"/>
            <a:ext cx="19812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xmlns="" id="{96B363AB-EF83-09E7-D6F5-7F954733A890}"/>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IN A NUTSHELL:  WHAT IS IMPORTANT?</a:t>
            </a:r>
          </a:p>
        </p:txBody>
      </p:sp>
      <p:sp>
        <p:nvSpPr>
          <p:cNvPr id="35842" name="Content Placeholder 2">
            <a:extLst>
              <a:ext uri="{FF2B5EF4-FFF2-40B4-BE49-F238E27FC236}">
                <a16:creationId xmlns:a16="http://schemas.microsoft.com/office/drawing/2014/main" xmlns="" id="{3BB587BF-3C83-907A-92DF-DE3E1C4676A9}"/>
              </a:ext>
            </a:extLst>
          </p:cNvPr>
          <p:cNvSpPr>
            <a:spLocks noGrp="1"/>
          </p:cNvSpPr>
          <p:nvPr>
            <p:ph sz="quarter" idx="1"/>
          </p:nvPr>
        </p:nvSpPr>
        <p:spPr>
          <a:xfrm>
            <a:off x="457200" y="1524000"/>
            <a:ext cx="7467600" cy="4949825"/>
          </a:xfrm>
        </p:spPr>
        <p:txBody>
          <a:bodyPr/>
          <a:lstStyle/>
          <a:p>
            <a:pPr eaLnBrk="1" hangingPunct="1">
              <a:buFont typeface="Wingdings" pitchFamily="2" charset="2"/>
              <a:buNone/>
            </a:pPr>
            <a:endParaRPr lang="en-US" altLang="en-US">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Budgeting Process</a:t>
            </a:r>
          </a:p>
          <a:p>
            <a:pPr eaLnBrk="1" hangingPunct="1"/>
            <a:r>
              <a:rPr lang="en-US" altLang="en-US">
                <a:latin typeface="Arial" panose="020B0604020202020204" pitchFamily="34" charset="0"/>
                <a:ea typeface="ＭＳ Ｐゴシック" panose="020B0600070205080204" pitchFamily="34" charset="-128"/>
              </a:rPr>
              <a:t>General Knowledge and Understanding of Financial Trends:</a:t>
            </a:r>
          </a:p>
          <a:p>
            <a:pPr lvl="1" eaLnBrk="1" hangingPunct="1"/>
            <a:r>
              <a:rPr lang="en-US" altLang="en-US">
                <a:latin typeface="Arial" panose="020B0604020202020204" pitchFamily="34" charset="0"/>
                <a:ea typeface="ＭＳ Ｐゴシック" panose="020B0600070205080204" pitchFamily="34" charset="-128"/>
              </a:rPr>
              <a:t>Monthly Financial Statements</a:t>
            </a:r>
          </a:p>
          <a:p>
            <a:pPr lvl="1" eaLnBrk="1" hangingPunct="1"/>
            <a:r>
              <a:rPr lang="en-US" altLang="en-US">
                <a:latin typeface="Arial" panose="020B0604020202020204" pitchFamily="34" charset="0"/>
                <a:ea typeface="ＭＳ Ｐゴシック" panose="020B0600070205080204" pitchFamily="34" charset="-128"/>
              </a:rPr>
              <a:t>Fund Balance Changes</a:t>
            </a:r>
          </a:p>
          <a:p>
            <a:pPr lvl="1" eaLnBrk="1" hangingPunct="1"/>
            <a:r>
              <a:rPr lang="en-US" altLang="en-US">
                <a:latin typeface="Arial" panose="020B0604020202020204" pitchFamily="34" charset="0"/>
                <a:ea typeface="ＭＳ Ｐゴシック" panose="020B0600070205080204" pitchFamily="34" charset="-128"/>
              </a:rPr>
              <a:t>Assessed Valuation Changes</a:t>
            </a:r>
          </a:p>
          <a:p>
            <a:pPr lvl="1" eaLnBrk="1" hangingPunct="1"/>
            <a:r>
              <a:rPr lang="en-US" altLang="en-US">
                <a:latin typeface="Arial" panose="020B0604020202020204" pitchFamily="34" charset="0"/>
                <a:ea typeface="ＭＳ Ｐゴシック" panose="020B0600070205080204" pitchFamily="34" charset="-128"/>
              </a:rPr>
              <a:t>Student Enrollment</a:t>
            </a:r>
          </a:p>
          <a:p>
            <a:pPr eaLnBrk="1" hangingPunct="1"/>
            <a:r>
              <a:rPr lang="en-US" altLang="en-US">
                <a:latin typeface="Arial" panose="020B0604020202020204" pitchFamily="34" charset="0"/>
                <a:ea typeface="ＭＳ Ｐゴシック" panose="020B0600070205080204" pitchFamily="34" charset="-128"/>
              </a:rPr>
              <a:t>Knowledge and Understanding of Laws and Regulations</a:t>
            </a:r>
          </a:p>
          <a:p>
            <a:pPr eaLnBrk="1" hangingPunct="1"/>
            <a:r>
              <a:rPr lang="en-US" altLang="en-US">
                <a:latin typeface="Arial" panose="020B0604020202020204" pitchFamily="34" charset="0"/>
                <a:ea typeface="ＭＳ Ｐゴシック" panose="020B0600070205080204" pitchFamily="34" charset="-128"/>
              </a:rPr>
              <a:t>Competent, Dedicated Staff</a:t>
            </a:r>
          </a:p>
        </p:txBody>
      </p:sp>
      <p:pic>
        <p:nvPicPr>
          <p:cNvPr id="35843" name="Picture 8" descr="ANd9GcQ39hBPYUqbi6tiXDBoxceojH1AZHc2VMqckm4uOPG0CG_ix30rkA">
            <a:extLst>
              <a:ext uri="{FF2B5EF4-FFF2-40B4-BE49-F238E27FC236}">
                <a16:creationId xmlns:a16="http://schemas.microsoft.com/office/drawing/2014/main" xmlns="" id="{0820B48D-DD78-F02D-7C2C-BF378232A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352800"/>
            <a:ext cx="18288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a:extLst>
              <a:ext uri="{FF2B5EF4-FFF2-40B4-BE49-F238E27FC236}">
                <a16:creationId xmlns:a16="http://schemas.microsoft.com/office/drawing/2014/main" xmlns="" id="{C71475B2-BA95-A3B5-C5AF-7475FB9B46BE}"/>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WHERE DOES THE MONEY GO?</a:t>
            </a:r>
          </a:p>
        </p:txBody>
      </p:sp>
      <p:sp>
        <p:nvSpPr>
          <p:cNvPr id="72706" name="Rectangle 3">
            <a:extLst>
              <a:ext uri="{FF2B5EF4-FFF2-40B4-BE49-F238E27FC236}">
                <a16:creationId xmlns:a16="http://schemas.microsoft.com/office/drawing/2014/main" xmlns="" id="{FB210DFF-75F4-1E0D-47E7-9147DA5433D7}"/>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5% General Administration</a:t>
            </a:r>
          </a:p>
          <a:p>
            <a:pPr lvl="1" eaLnBrk="1" hangingPunct="1"/>
            <a:r>
              <a:rPr lang="en-US" altLang="en-US">
                <a:latin typeface="Arial" panose="020B0604020202020204" pitchFamily="34" charset="0"/>
                <a:ea typeface="ＭＳ Ｐゴシック" panose="020B0600070205080204" pitchFamily="34" charset="-128"/>
              </a:rPr>
              <a:t>Board of Education</a:t>
            </a:r>
          </a:p>
          <a:p>
            <a:pPr lvl="1" eaLnBrk="1" hangingPunct="1"/>
            <a:r>
              <a:rPr lang="en-US" altLang="en-US">
                <a:latin typeface="Arial" panose="020B0604020202020204" pitchFamily="34" charset="0"/>
                <a:ea typeface="ＭＳ Ｐゴシック" panose="020B0600070205080204" pitchFamily="34" charset="-128"/>
              </a:rPr>
              <a:t>Superintendent of Education</a:t>
            </a:r>
          </a:p>
          <a:p>
            <a:pPr lvl="1" eaLnBrk="1" hangingPunct="1"/>
            <a:r>
              <a:rPr lang="en-US" altLang="en-US">
                <a:latin typeface="Arial" panose="020B0604020202020204" pitchFamily="34" charset="0"/>
                <a:ea typeface="ＭＳ Ｐゴシック" panose="020B0600070205080204" pitchFamily="34" charset="-128"/>
              </a:rPr>
              <a:t>Business Services</a:t>
            </a:r>
          </a:p>
          <a:p>
            <a:pPr lvl="1" eaLnBrk="1" hangingPunct="1">
              <a:buFont typeface="Wingdings 2"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6% School Administration</a:t>
            </a:r>
          </a:p>
          <a:p>
            <a:pPr lvl="1" eaLnBrk="1" hangingPunct="1"/>
            <a:r>
              <a:rPr lang="en-US" altLang="en-US">
                <a:latin typeface="Arial" panose="020B0604020202020204" pitchFamily="34" charset="0"/>
                <a:ea typeface="ＭＳ Ｐゴシック" panose="020B0600070205080204" pitchFamily="34" charset="-128"/>
              </a:rPr>
              <a:t>Office of the Principal</a:t>
            </a:r>
          </a:p>
          <a:p>
            <a:pPr eaLnBrk="1" hangingPunct="1"/>
            <a:endParaRPr lang="en-US" altLang="en-US">
              <a:latin typeface="Arial" panose="020B0604020202020204" pitchFamily="34" charset="0"/>
              <a:ea typeface="ＭＳ Ｐゴシック" panose="020B0600070205080204" pitchFamily="34" charset="-128"/>
            </a:endParaRPr>
          </a:p>
        </p:txBody>
      </p:sp>
      <p:pic>
        <p:nvPicPr>
          <p:cNvPr id="72707" name="Picture 6" descr="ANd9GcRWCViPGDJ50W9eK177pU2Ch5zI2CGKk3keSbsixeo4h4IxZCxH">
            <a:extLst>
              <a:ext uri="{FF2B5EF4-FFF2-40B4-BE49-F238E27FC236}">
                <a16:creationId xmlns:a16="http://schemas.microsoft.com/office/drawing/2014/main" xmlns="" id="{303F7B96-C5C9-AC1D-7080-9C3AAC612F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267200"/>
            <a:ext cx="22098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a:extLst>
              <a:ext uri="{FF2B5EF4-FFF2-40B4-BE49-F238E27FC236}">
                <a16:creationId xmlns:a16="http://schemas.microsoft.com/office/drawing/2014/main" xmlns="" id="{E6E0D600-D5FC-A801-91CA-80FDA03AFBC3}"/>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WHERE DOES THE MONEY GO?</a:t>
            </a:r>
          </a:p>
        </p:txBody>
      </p:sp>
      <p:sp>
        <p:nvSpPr>
          <p:cNvPr id="74754" name="Rectangle 3">
            <a:extLst>
              <a:ext uri="{FF2B5EF4-FFF2-40B4-BE49-F238E27FC236}">
                <a16:creationId xmlns:a16="http://schemas.microsoft.com/office/drawing/2014/main" xmlns="" id="{35F16075-F193-CD16-E52C-81A9589FC656}"/>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15% Support</a:t>
            </a:r>
          </a:p>
          <a:p>
            <a:pPr lvl="1" eaLnBrk="1" hangingPunct="1"/>
            <a:r>
              <a:rPr lang="en-US" altLang="en-US">
                <a:latin typeface="Arial" panose="020B0604020202020204" pitchFamily="34" charset="0"/>
                <a:ea typeface="ＭＳ Ｐゴシック" panose="020B0600070205080204" pitchFamily="34" charset="-128"/>
              </a:rPr>
              <a:t>Operation and Maintenance of Buildings</a:t>
            </a:r>
          </a:p>
          <a:p>
            <a:pPr lvl="1" eaLnBrk="1" hangingPunct="1"/>
            <a:r>
              <a:rPr lang="en-US" altLang="en-US">
                <a:latin typeface="Arial" panose="020B0604020202020204" pitchFamily="34" charset="0"/>
                <a:ea typeface="ＭＳ Ｐゴシック" panose="020B0600070205080204" pitchFamily="34" charset="-128"/>
              </a:rPr>
              <a:t>Student Transportation</a:t>
            </a:r>
          </a:p>
          <a:p>
            <a:pPr lvl="1" eaLnBrk="1" hangingPunct="1"/>
            <a:r>
              <a:rPr lang="en-US" altLang="en-US">
                <a:latin typeface="Arial" panose="020B0604020202020204" pitchFamily="34" charset="0"/>
                <a:ea typeface="ＭＳ Ｐゴシック" panose="020B0600070205080204" pitchFamily="34" charset="-128"/>
              </a:rPr>
              <a:t>Other Central Support (Technology &amp; Public Relations)</a:t>
            </a:r>
          </a:p>
          <a:p>
            <a:pPr lvl="1" eaLnBrk="1" hangingPunct="1">
              <a:buFont typeface="Wingdings 2"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5% Other Non-instructional Support</a:t>
            </a:r>
          </a:p>
          <a:p>
            <a:pPr lvl="1" eaLnBrk="1" hangingPunct="1"/>
            <a:r>
              <a:rPr lang="en-US" altLang="en-US">
                <a:latin typeface="Arial" panose="020B0604020202020204" pitchFamily="34" charset="0"/>
                <a:ea typeface="ＭＳ Ｐゴシック" panose="020B0600070205080204" pitchFamily="34" charset="-128"/>
              </a:rPr>
              <a:t>School Food Service</a:t>
            </a:r>
          </a:p>
          <a:p>
            <a:pPr lvl="1" eaLnBrk="1" hangingPunct="1"/>
            <a:r>
              <a:rPr lang="en-US" altLang="en-US">
                <a:latin typeface="Arial" panose="020B0604020202020204" pitchFamily="34" charset="0"/>
                <a:ea typeface="ＭＳ Ｐゴシック" panose="020B0600070205080204" pitchFamily="34" charset="-128"/>
              </a:rPr>
              <a:t>Community Services</a:t>
            </a:r>
          </a:p>
        </p:txBody>
      </p:sp>
      <p:pic>
        <p:nvPicPr>
          <p:cNvPr id="74755" name="Picture 6" descr="ANd9GcSY1UE6P763W7yoEzK5gHgxJmnczML31omN_gyBYOgvHqh__21P-w">
            <a:extLst>
              <a:ext uri="{FF2B5EF4-FFF2-40B4-BE49-F238E27FC236}">
                <a16:creationId xmlns:a16="http://schemas.microsoft.com/office/drawing/2014/main" xmlns="" id="{E6C4D02F-C4C2-604C-2FFA-146A1166EC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419600"/>
            <a:ext cx="1981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xmlns="" id="{625144D6-3C17-23F1-4C01-A6B1FC4A95C1}"/>
              </a:ext>
            </a:extLst>
          </p:cNvPr>
          <p:cNvSpPr>
            <a:spLocks noGrp="1" noChangeArrowheads="1"/>
          </p:cNvSpPr>
          <p:nvPr>
            <p:ph type="title"/>
          </p:nvPr>
        </p:nvSpPr>
        <p:spPr bwMode="auto">
          <a:xfrm>
            <a:off x="2286000" y="2895600"/>
            <a:ext cx="6172200" cy="2054225"/>
          </a:xfrm>
        </p:spPr>
        <p:txBody>
          <a:bodyPr/>
          <a:lstStyle/>
          <a:p>
            <a:pPr eaLnBrk="1" hangingPunct="1"/>
            <a:r>
              <a:rPr lang="en-US" altLang="en-US" cap="none">
                <a:latin typeface="Arial" panose="020B0604020202020204" pitchFamily="34" charset="0"/>
                <a:ea typeface="ＭＳ Ｐゴシック" panose="020B0600070205080204" pitchFamily="34" charset="-128"/>
              </a:rPr>
              <a:t>GENERAL FUND – FUND BALANCE – AN IMPORTANT MONITORING TOOL</a:t>
            </a:r>
          </a:p>
        </p:txBody>
      </p:sp>
      <p:sp>
        <p:nvSpPr>
          <p:cNvPr id="76802" name="Text Placeholder 2">
            <a:extLst>
              <a:ext uri="{FF2B5EF4-FFF2-40B4-BE49-F238E27FC236}">
                <a16:creationId xmlns:a16="http://schemas.microsoft.com/office/drawing/2014/main" xmlns="" id="{FE725364-8B82-306E-251E-E1BC10C7DC0B}"/>
              </a:ext>
            </a:extLst>
          </p:cNvPr>
          <p:cNvSpPr>
            <a:spLocks noGrp="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FUND BALANCE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a:extLst>
              <a:ext uri="{FF2B5EF4-FFF2-40B4-BE49-F238E27FC236}">
                <a16:creationId xmlns:a16="http://schemas.microsoft.com/office/drawing/2014/main" xmlns="" id="{903D6048-8D87-BFEE-DB91-3F0B6A7DD7D3}"/>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FUND BALANCE TRENDS</a:t>
            </a:r>
          </a:p>
        </p:txBody>
      </p:sp>
      <p:sp>
        <p:nvSpPr>
          <p:cNvPr id="78850" name="Rectangle 3">
            <a:extLst>
              <a:ext uri="{FF2B5EF4-FFF2-40B4-BE49-F238E27FC236}">
                <a16:creationId xmlns:a16="http://schemas.microsoft.com/office/drawing/2014/main" xmlns="" id="{929DE9DE-3DF3-AC50-31D1-8C796E676D98}"/>
              </a:ext>
            </a:extLst>
          </p:cNvPr>
          <p:cNvSpPr>
            <a:spLocks noGrp="1"/>
          </p:cNvSpPr>
          <p:nvPr>
            <p:ph sz="quarter" idx="1"/>
          </p:nvPr>
        </p:nvSpPr>
        <p:spPr>
          <a:xfrm>
            <a:off x="609600" y="1676400"/>
            <a:ext cx="7848600" cy="4419600"/>
          </a:xfrm>
        </p:spPr>
        <p:txBody>
          <a:bodyPr/>
          <a:lstStyle/>
          <a:p>
            <a:pPr eaLnBrk="1" hangingPunct="1">
              <a:lnSpc>
                <a:spcPct val="90000"/>
              </a:lnSpc>
            </a:pPr>
            <a:r>
              <a:rPr lang="en-US" altLang="en-US" sz="2600">
                <a:latin typeface="Arial" panose="020B0604020202020204" pitchFamily="34" charset="0"/>
                <a:ea typeface="ＭＳ Ｐゴシック" panose="020B0600070205080204" pitchFamily="34" charset="-128"/>
              </a:rPr>
              <a:t>Fund Balance is the difference between current assets and current liabilities in the district maintenance fund (general operating fund).</a:t>
            </a:r>
          </a:p>
          <a:p>
            <a:pPr eaLnBrk="1" hangingPunct="1">
              <a:lnSpc>
                <a:spcPct val="90000"/>
              </a:lnSpc>
              <a:buFont typeface="Wingdings" pitchFamily="2" charset="2"/>
              <a:buNone/>
            </a:pPr>
            <a:endParaRPr lang="en-US" altLang="en-US" sz="2600">
              <a:latin typeface="Arial" panose="020B0604020202020204" pitchFamily="34" charset="0"/>
              <a:ea typeface="ＭＳ Ｐゴシック" panose="020B0600070205080204" pitchFamily="34" charset="-128"/>
            </a:endParaRPr>
          </a:p>
          <a:p>
            <a:pPr eaLnBrk="1" hangingPunct="1">
              <a:lnSpc>
                <a:spcPct val="90000"/>
              </a:lnSpc>
            </a:pPr>
            <a:r>
              <a:rPr lang="en-US" altLang="en-US" sz="2600">
                <a:latin typeface="Arial" panose="020B0604020202020204" pitchFamily="34" charset="0"/>
                <a:ea typeface="ＭＳ Ｐゴシック" panose="020B0600070205080204" pitchFamily="34" charset="-128"/>
              </a:rPr>
              <a:t>When we refer to a district</a:t>
            </a:r>
            <a:r>
              <a:rPr lang="ja-JP" altLang="en-US" sz="2600">
                <a:latin typeface="Arial" panose="020B0604020202020204" pitchFamily="34" charset="0"/>
                <a:ea typeface="ＭＳ Ｐゴシック" panose="020B0600070205080204" pitchFamily="34" charset="-128"/>
              </a:rPr>
              <a:t>’</a:t>
            </a:r>
            <a:r>
              <a:rPr lang="en-US" altLang="ja-JP" sz="2600">
                <a:latin typeface="Arial" panose="020B0604020202020204" pitchFamily="34" charset="0"/>
                <a:ea typeface="ＭＳ Ｐゴシック" panose="020B0600070205080204" pitchFamily="34" charset="-128"/>
              </a:rPr>
              <a:t>s fund balance, we are usually referring to the balance as of </a:t>
            </a:r>
            <a:r>
              <a:rPr lang="en-US" altLang="ja-JP" sz="2600" b="1">
                <a:latin typeface="Arial" panose="020B0604020202020204" pitchFamily="34" charset="0"/>
                <a:ea typeface="ＭＳ Ｐゴシック" panose="020B0600070205080204" pitchFamily="34" charset="-128"/>
              </a:rPr>
              <a:t>June 30</a:t>
            </a:r>
            <a:r>
              <a:rPr lang="en-US" altLang="ja-JP" sz="2600">
                <a:latin typeface="Arial" panose="020B0604020202020204" pitchFamily="34" charset="0"/>
                <a:ea typeface="ＭＳ Ｐゴシック" panose="020B0600070205080204" pitchFamily="34" charset="-128"/>
              </a:rPr>
              <a:t> of each year.</a:t>
            </a:r>
          </a:p>
          <a:p>
            <a:pPr eaLnBrk="1" hangingPunct="1">
              <a:lnSpc>
                <a:spcPct val="90000"/>
              </a:lnSpc>
              <a:buFont typeface="Wingdings" pitchFamily="2" charset="2"/>
              <a:buNone/>
            </a:pPr>
            <a:endParaRPr lang="en-US" altLang="en-US" sz="2600">
              <a:latin typeface="Arial" panose="020B0604020202020204" pitchFamily="34" charset="0"/>
              <a:ea typeface="ＭＳ Ｐゴシック" panose="020B0600070205080204" pitchFamily="34" charset="-128"/>
            </a:endParaRPr>
          </a:p>
          <a:p>
            <a:pPr eaLnBrk="1" hangingPunct="1">
              <a:lnSpc>
                <a:spcPct val="90000"/>
              </a:lnSpc>
            </a:pPr>
            <a:r>
              <a:rPr lang="en-US" altLang="en-US" sz="2600">
                <a:latin typeface="Arial" panose="020B0604020202020204" pitchFamily="34" charset="0"/>
                <a:ea typeface="ＭＳ Ｐゴシック" panose="020B0600070205080204" pitchFamily="34" charset="-128"/>
              </a:rPr>
              <a:t>Computed and analyzed generally for the major operating fund (1120) only.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xmlns="" id="{A5BFC2AA-A464-989C-1C22-4746103D40A6}"/>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FUND BALANCE TRENDS</a:t>
            </a:r>
          </a:p>
        </p:txBody>
      </p:sp>
      <p:sp>
        <p:nvSpPr>
          <p:cNvPr id="80898" name="Rectangle 3">
            <a:extLst>
              <a:ext uri="{FF2B5EF4-FFF2-40B4-BE49-F238E27FC236}">
                <a16:creationId xmlns:a16="http://schemas.microsoft.com/office/drawing/2014/main" xmlns="" id="{9B9AB908-E749-533B-4D4F-8A00D74D9D0A}"/>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Fund Balance consists of cash and cash equivalents, receivables, inventories, and prepaid items LESS accounts payable and other current liabilities.</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Fund Balance will change from year to year and from month to month.</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Fund Balance is NOT the same as cash balance.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4">
            <a:extLst>
              <a:ext uri="{FF2B5EF4-FFF2-40B4-BE49-F238E27FC236}">
                <a16:creationId xmlns:a16="http://schemas.microsoft.com/office/drawing/2014/main" xmlns="" id="{362A033A-CB25-49AD-98BD-D5B673050B13}"/>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CHANGES IN FUND BALANCE</a:t>
            </a:r>
          </a:p>
        </p:txBody>
      </p:sp>
      <p:sp>
        <p:nvSpPr>
          <p:cNvPr id="82946" name="Rectangle 5">
            <a:extLst>
              <a:ext uri="{FF2B5EF4-FFF2-40B4-BE49-F238E27FC236}">
                <a16:creationId xmlns:a16="http://schemas.microsoft.com/office/drawing/2014/main" xmlns="" id="{82151DE6-CA10-99B1-E586-B0E5732E7B0F}"/>
              </a:ext>
            </a:extLst>
          </p:cNvPr>
          <p:cNvSpPr>
            <a:spLocks noGrp="1"/>
          </p:cNvSpPr>
          <p:nvPr>
            <p:ph type="body" sz="half" idx="1"/>
          </p:nvPr>
        </p:nvSpPr>
        <p:spPr>
          <a:xfrm>
            <a:off x="1219200" y="2057400"/>
            <a:ext cx="7772400" cy="2165350"/>
          </a:xfrm>
        </p:spPr>
        <p:txBody>
          <a:bodyPr/>
          <a:lstStyle/>
          <a:p>
            <a:pPr eaLnBrk="1" hangingPunct="1">
              <a:lnSpc>
                <a:spcPct val="90000"/>
              </a:lnSpc>
              <a:defRPr/>
            </a:pPr>
            <a:r>
              <a:rPr lang="en-US" altLang="en-US" sz="2800" dirty="0">
                <a:latin typeface="Arial" panose="020B0604020202020204" pitchFamily="34" charset="0"/>
                <a:ea typeface="ＭＳ Ｐゴシック" panose="020B0600070205080204" pitchFamily="34" charset="-128"/>
              </a:rPr>
              <a:t>A district goal may be to maintain a fund balance that falls between 10-15% of the future years</a:t>
            </a:r>
            <a:r>
              <a:rPr lang="ja-JP" altLang="en-US" sz="2800">
                <a:latin typeface="Arial" panose="020B0604020202020204" pitchFamily="34" charset="0"/>
                <a:ea typeface="ＭＳ Ｐゴシック" panose="020B0600070205080204" pitchFamily="34" charset="-128"/>
              </a:rPr>
              <a:t>’</a:t>
            </a:r>
            <a:r>
              <a:rPr lang="en-US" altLang="ja-JP" sz="2800" dirty="0">
                <a:latin typeface="Arial" panose="020B0604020202020204" pitchFamily="34" charset="0"/>
                <a:ea typeface="ＭＳ Ｐゴシック" panose="020B0600070205080204" pitchFamily="34" charset="-128"/>
              </a:rPr>
              <a:t> Fund 1120 (operating fund) projected revenues.</a:t>
            </a:r>
          </a:p>
          <a:p>
            <a:pPr eaLnBrk="1" hangingPunct="1">
              <a:lnSpc>
                <a:spcPct val="90000"/>
              </a:lnSpc>
              <a:defRPr/>
            </a:pPr>
            <a:endParaRPr lang="en-US" altLang="ja-JP" sz="2800" dirty="0">
              <a:latin typeface="Arial" panose="020B0604020202020204" pitchFamily="34" charset="0"/>
              <a:ea typeface="ＭＳ Ｐゴシック" panose="020B0600070205080204" pitchFamily="34" charset="-128"/>
            </a:endParaRPr>
          </a:p>
          <a:p>
            <a:pPr eaLnBrk="1" hangingPunct="1">
              <a:lnSpc>
                <a:spcPct val="90000"/>
              </a:lnSpc>
              <a:defRPr/>
            </a:pPr>
            <a:r>
              <a:rPr lang="en-US" altLang="en-US" sz="2800" dirty="0">
                <a:latin typeface="Arial" panose="020B0604020202020204" pitchFamily="34" charset="0"/>
                <a:ea typeface="ＭＳ Ｐゴシック" panose="020B0600070205080204" pitchFamily="34" charset="-128"/>
              </a:rPr>
              <a:t>Anything under 7% is considered a risk.</a:t>
            </a:r>
          </a:p>
          <a:p>
            <a:pPr marL="0" indent="0" eaLnBrk="1" hangingPunct="1">
              <a:lnSpc>
                <a:spcPct val="90000"/>
              </a:lnSpc>
              <a:buFont typeface="Wingdings" pitchFamily="2" charset="2"/>
              <a:buNone/>
              <a:defRPr/>
            </a:pPr>
            <a:endParaRPr lang="en-US" altLang="en-US" sz="2800" dirty="0">
              <a:latin typeface="Arial" panose="020B0604020202020204" pitchFamily="34" charset="0"/>
              <a:ea typeface="ＭＳ Ｐゴシック" panose="020B0600070205080204" pitchFamily="34" charset="-128"/>
            </a:endParaRPr>
          </a:p>
          <a:p>
            <a:pPr eaLnBrk="1" hangingPunct="1">
              <a:lnSpc>
                <a:spcPct val="90000"/>
              </a:lnSpc>
              <a:defRPr/>
            </a:pPr>
            <a:r>
              <a:rPr lang="en-US" altLang="en-US" sz="2800" dirty="0">
                <a:latin typeface="Arial" panose="020B0604020202020204" pitchFamily="34" charset="0"/>
                <a:ea typeface="ＭＳ Ｐゴシック" panose="020B0600070205080204" pitchFamily="34" charset="-128"/>
              </a:rPr>
              <a:t>Policy DGA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a:extLst>
              <a:ext uri="{FF2B5EF4-FFF2-40B4-BE49-F238E27FC236}">
                <a16:creationId xmlns:a16="http://schemas.microsoft.com/office/drawing/2014/main" xmlns="" id="{773FC1DA-8575-B0AA-00DD-60FDC7CEA373}"/>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INFORMATION NEEDED</a:t>
            </a:r>
          </a:p>
        </p:txBody>
      </p:sp>
      <p:sp>
        <p:nvSpPr>
          <p:cNvPr id="84994" name="Rectangle 3">
            <a:extLst>
              <a:ext uri="{FF2B5EF4-FFF2-40B4-BE49-F238E27FC236}">
                <a16:creationId xmlns:a16="http://schemas.microsoft.com/office/drawing/2014/main" xmlns="" id="{88FA0ED5-EBE0-7AF3-6425-3EB53CD46F01}"/>
              </a:ext>
            </a:extLst>
          </p:cNvPr>
          <p:cNvSpPr>
            <a:spLocks noGrp="1"/>
          </p:cNvSpPr>
          <p:nvPr>
            <p:ph sz="quarter" idx="1"/>
          </p:nvPr>
        </p:nvSpPr>
        <p:spPr>
          <a:xfrm>
            <a:off x="457200" y="1600200"/>
            <a:ext cx="7467600" cy="4873625"/>
          </a:xfrm>
        </p:spPr>
        <p:txBody>
          <a:bodyPr/>
          <a:lstStyle/>
          <a:p>
            <a:pPr eaLnBrk="1" hangingPunct="1">
              <a:lnSpc>
                <a:spcPct val="90000"/>
              </a:lnSpc>
            </a:pPr>
            <a:r>
              <a:rPr lang="en-US" altLang="en-US">
                <a:latin typeface="Arial" panose="020B0604020202020204" pitchFamily="34" charset="0"/>
                <a:ea typeface="ＭＳ Ｐゴシック" panose="020B0600070205080204" pitchFamily="34" charset="-128"/>
              </a:rPr>
              <a:t>Know what your district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fund balance is at June 30 of each year.</a:t>
            </a:r>
          </a:p>
          <a:p>
            <a:pPr eaLnBrk="1" hangingPunct="1">
              <a:lnSpc>
                <a:spcPct val="90000"/>
              </a:lnSpc>
            </a:pPr>
            <a:r>
              <a:rPr lang="en-US" altLang="en-US">
                <a:latin typeface="Arial" panose="020B0604020202020204" pitchFamily="34" charset="0"/>
                <a:ea typeface="ＭＳ Ｐゴシック" panose="020B0600070205080204" pitchFamily="34" charset="-128"/>
              </a:rPr>
              <a:t>Know how your fund balance has changed from the year before.</a:t>
            </a:r>
          </a:p>
          <a:p>
            <a:pPr eaLnBrk="1" hangingPunct="1">
              <a:lnSpc>
                <a:spcPct val="90000"/>
              </a:lnSpc>
            </a:pPr>
            <a:r>
              <a:rPr lang="en-US" altLang="en-US">
                <a:latin typeface="Arial" panose="020B0604020202020204" pitchFamily="34" charset="0"/>
                <a:ea typeface="ＭＳ Ｐゴシック" panose="020B0600070205080204" pitchFamily="34" charset="-128"/>
              </a:rPr>
              <a:t>Do you see a trend of increases or decreases that should be explained? What is your goal as a district?</a:t>
            </a:r>
          </a:p>
          <a:p>
            <a:pPr eaLnBrk="1" hangingPunct="1">
              <a:lnSpc>
                <a:spcPct val="90000"/>
              </a:lnSpc>
            </a:pPr>
            <a:r>
              <a:rPr lang="en-US" altLang="en-US">
                <a:latin typeface="Arial" panose="020B0604020202020204" pitchFamily="34" charset="0"/>
                <a:ea typeface="ＭＳ Ｐゴシック" panose="020B0600070205080204" pitchFamily="34" charset="-128"/>
              </a:rPr>
              <a:t>Decreasing fund balances are not always a sign of trouble.  Are the decreases planned for?</a:t>
            </a:r>
          </a:p>
          <a:p>
            <a:pPr eaLnBrk="1" hangingPunct="1">
              <a:lnSpc>
                <a:spcPct val="90000"/>
              </a:lnSpc>
            </a:pPr>
            <a:r>
              <a:rPr lang="en-US" altLang="en-US">
                <a:latin typeface="Arial" panose="020B0604020202020204" pitchFamily="34" charset="0"/>
                <a:ea typeface="ＭＳ Ｐゴシック" panose="020B0600070205080204" pitchFamily="34" charset="-128"/>
              </a:rPr>
              <a:t>Increasing fund balances are not always good. If fund balance is growing, are there unmet needs in the district?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a:extLst>
              <a:ext uri="{FF2B5EF4-FFF2-40B4-BE49-F238E27FC236}">
                <a16:creationId xmlns:a16="http://schemas.microsoft.com/office/drawing/2014/main" xmlns="" id="{44D9A328-B4F5-1459-AE58-138ECEE4A05C}"/>
              </a:ext>
            </a:extLst>
          </p:cNvPr>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cap="none">
                <a:latin typeface="Arial" panose="020B0604020202020204" pitchFamily="34" charset="0"/>
                <a:ea typeface="ＭＳ Ｐゴシック" panose="020B0600070205080204" pitchFamily="34" charset="-128"/>
              </a:rPr>
              <a:t>COST CUTTING IDEAS</a:t>
            </a:r>
          </a:p>
        </p:txBody>
      </p:sp>
      <p:sp>
        <p:nvSpPr>
          <p:cNvPr id="87042" name="Rectangle 3">
            <a:extLst>
              <a:ext uri="{FF2B5EF4-FFF2-40B4-BE49-F238E27FC236}">
                <a16:creationId xmlns:a16="http://schemas.microsoft.com/office/drawing/2014/main" xmlns="" id="{3D780573-D3A5-B400-8749-12887C79D12C}"/>
              </a:ext>
            </a:extLst>
          </p:cNvPr>
          <p:cNvSpPr>
            <a:spLocks noGrp="1"/>
          </p:cNvSpPr>
          <p:nvPr>
            <p:ph type="body" idx="4294967295"/>
          </p:nvPr>
        </p:nvSpPr>
        <p:spPr>
          <a:xfrm>
            <a:off x="381000" y="1447800"/>
            <a:ext cx="7467600" cy="4873625"/>
          </a:xfrm>
        </p:spPr>
        <p:txBody>
          <a:bodyPr/>
          <a:lstStyle/>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Energy savings campaign</a:t>
            </a:r>
          </a:p>
          <a:p>
            <a:r>
              <a:rPr lang="en-US" altLang="en-US">
                <a:latin typeface="Arial" panose="020B0604020202020204" pitchFamily="34" charset="0"/>
                <a:ea typeface="ＭＳ Ｐゴシック" panose="020B0600070205080204" pitchFamily="34" charset="-128"/>
              </a:rPr>
              <a:t>Reduce employee travel</a:t>
            </a:r>
          </a:p>
          <a:p>
            <a:r>
              <a:rPr lang="en-US" altLang="en-US">
                <a:latin typeface="Arial" panose="020B0604020202020204" pitchFamily="34" charset="0"/>
                <a:ea typeface="ＭＳ Ｐゴシック" panose="020B0600070205080204" pitchFamily="34" charset="-128"/>
              </a:rPr>
              <a:t>Delay large purchases (buses, computers)</a:t>
            </a:r>
          </a:p>
          <a:p>
            <a:r>
              <a:rPr lang="en-US" altLang="en-US">
                <a:latin typeface="Arial" panose="020B0604020202020204" pitchFamily="34" charset="0"/>
                <a:ea typeface="ＭＳ Ｐゴシック" panose="020B0600070205080204" pitchFamily="34" charset="-128"/>
              </a:rPr>
              <a:t>Maximize indirect cost from federal programs</a:t>
            </a:r>
          </a:p>
          <a:p>
            <a:r>
              <a:rPr lang="en-US" altLang="en-US">
                <a:latin typeface="Arial" panose="020B0604020202020204" pitchFamily="34" charset="0"/>
                <a:ea typeface="ＭＳ Ｐゴシック" panose="020B0600070205080204" pitchFamily="34" charset="-128"/>
              </a:rPr>
              <a:t>Look at bus scheduling (bus stops/ 1 mile)</a:t>
            </a:r>
          </a:p>
          <a:p>
            <a:r>
              <a:rPr lang="en-US" altLang="en-US">
                <a:latin typeface="Arial" panose="020B0604020202020204" pitchFamily="34" charset="0"/>
                <a:ea typeface="ＭＳ Ｐゴシック" panose="020B0600070205080204" pitchFamily="34" charset="-128"/>
              </a:rPr>
              <a:t>Reduce administrative days</a:t>
            </a:r>
          </a:p>
          <a:p>
            <a:r>
              <a:rPr lang="en-US" altLang="en-US">
                <a:latin typeface="Arial" panose="020B0604020202020204" pitchFamily="34" charset="0"/>
                <a:ea typeface="ＭＳ Ｐゴシック" panose="020B0600070205080204" pitchFamily="34" charset="-128"/>
              </a:rPr>
              <a:t>Work to change state mandated for class size, librarians, counselors, assistant teachers, physical education, alternative school, at-risk requirements</a:t>
            </a:r>
          </a:p>
          <a:p>
            <a:endParaRPr lang="en-US" altLang="en-US">
              <a:latin typeface="Arial" panose="020B0604020202020204" pitchFamily="34" charset="0"/>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pic>
        <p:nvPicPr>
          <p:cNvPr id="87043" name="Picture 4" descr="budgets-6">
            <a:extLst>
              <a:ext uri="{FF2B5EF4-FFF2-40B4-BE49-F238E27FC236}">
                <a16:creationId xmlns:a16="http://schemas.microsoft.com/office/drawing/2014/main" xmlns="" id="{7663E3C7-2FAF-8CD3-A1EC-370C1AAD23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91440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xmlns="" id="{059E05EB-8227-5AE6-2106-B648E961930E}"/>
              </a:ext>
            </a:extLst>
          </p:cNvPr>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cap="none">
                <a:latin typeface="Arial" panose="020B0604020202020204" pitchFamily="34" charset="0"/>
                <a:ea typeface="ＭＳ Ｐゴシック" panose="020B0600070205080204" pitchFamily="34" charset="-128"/>
              </a:rPr>
              <a:t>COST CUTTING IDEAS</a:t>
            </a:r>
          </a:p>
        </p:txBody>
      </p:sp>
      <p:sp>
        <p:nvSpPr>
          <p:cNvPr id="88066" name="Rectangle 3">
            <a:extLst>
              <a:ext uri="{FF2B5EF4-FFF2-40B4-BE49-F238E27FC236}">
                <a16:creationId xmlns:a16="http://schemas.microsoft.com/office/drawing/2014/main" xmlns="" id="{F8560BEC-C60C-7F7C-9361-C2238C5463A5}"/>
              </a:ext>
            </a:extLst>
          </p:cNvPr>
          <p:cNvSpPr>
            <a:spLocks noGrp="1"/>
          </p:cNvSpPr>
          <p:nvPr>
            <p:ph type="body" idx="4294967295"/>
          </p:nvPr>
        </p:nvSpPr>
        <p:spPr/>
        <p:txBody>
          <a:bodyPr/>
          <a:lstStyle/>
          <a:p>
            <a:r>
              <a:rPr lang="en-US" altLang="en-US">
                <a:latin typeface="Arial" panose="020B0604020202020204" pitchFamily="34" charset="0"/>
                <a:ea typeface="ＭＳ Ｐゴシック" panose="020B0600070205080204" pitchFamily="34" charset="-128"/>
              </a:rPr>
              <a:t>Reduce the number of electives offered</a:t>
            </a:r>
          </a:p>
          <a:p>
            <a:r>
              <a:rPr lang="en-US" altLang="en-US">
                <a:latin typeface="Arial" panose="020B0604020202020204" pitchFamily="34" charset="0"/>
                <a:ea typeface="ＭＳ Ｐゴシック" panose="020B0600070205080204" pitchFamily="34" charset="-128"/>
              </a:rPr>
              <a:t>Increase class sizes</a:t>
            </a:r>
          </a:p>
          <a:p>
            <a:r>
              <a:rPr lang="en-US" altLang="en-US">
                <a:latin typeface="Arial" panose="020B0604020202020204" pitchFamily="34" charset="0"/>
                <a:ea typeface="ＭＳ Ｐゴシック" panose="020B0600070205080204" pitchFamily="34" charset="-128"/>
              </a:rPr>
              <a:t>Postpone textbook adoptions</a:t>
            </a:r>
          </a:p>
          <a:p>
            <a:r>
              <a:rPr lang="en-US" altLang="en-US">
                <a:latin typeface="Arial" panose="020B0604020202020204" pitchFamily="34" charset="0"/>
                <a:ea typeface="ＭＳ Ｐゴシック" panose="020B0600070205080204" pitchFamily="34" charset="-128"/>
              </a:rPr>
              <a:t>Offer drivers ed in the summer only</a:t>
            </a:r>
          </a:p>
          <a:p>
            <a:r>
              <a:rPr lang="en-US" altLang="en-US">
                <a:latin typeface="Arial" panose="020B0604020202020204" pitchFamily="34" charset="0"/>
                <a:ea typeface="ＭＳ Ｐゴシック" panose="020B0600070205080204" pitchFamily="34" charset="-128"/>
              </a:rPr>
              <a:t>Reduce extra days to band and coaches</a:t>
            </a:r>
          </a:p>
          <a:p>
            <a:r>
              <a:rPr lang="en-US" altLang="en-US">
                <a:latin typeface="Arial" panose="020B0604020202020204" pitchFamily="34" charset="0"/>
                <a:ea typeface="ＭＳ Ｐゴシック" panose="020B0600070205080204" pitchFamily="34" charset="-128"/>
              </a:rPr>
              <a:t>Contract CTE teachers to 187 days</a:t>
            </a:r>
          </a:p>
          <a:p>
            <a:r>
              <a:rPr lang="en-US" altLang="en-US">
                <a:latin typeface="Arial" panose="020B0604020202020204" pitchFamily="34" charset="0"/>
                <a:ea typeface="ＭＳ Ｐゴシック" panose="020B0600070205080204" pitchFamily="34" charset="-128"/>
              </a:rPr>
              <a:t>Postpone implementation of new programs </a:t>
            </a:r>
          </a:p>
          <a:p>
            <a:r>
              <a:rPr lang="en-US" altLang="en-US">
                <a:latin typeface="Arial" panose="020B0604020202020204" pitchFamily="34" charset="0"/>
                <a:ea typeface="ＭＳ Ｐゴシック" panose="020B0600070205080204" pitchFamily="34" charset="-128"/>
              </a:rPr>
              <a:t>Reduce the number of field trips</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endParaRPr lang="en-US" altLang="en-US">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a:extLst>
              <a:ext uri="{FF2B5EF4-FFF2-40B4-BE49-F238E27FC236}">
                <a16:creationId xmlns:a16="http://schemas.microsoft.com/office/drawing/2014/main" xmlns="" id="{6F5E1803-082D-9D1B-CCDD-9BFB210BECC9}"/>
              </a:ext>
            </a:extLst>
          </p:cNvPr>
          <p:cNvSpPr>
            <a:spLocks noGrp="1" noChangeArrowheads="1"/>
          </p:cNvSpPr>
          <p:nvPr>
            <p:ph type="title"/>
          </p:nvPr>
        </p:nvSpPr>
        <p:spPr bwMode="auto">
          <a:xfrm>
            <a:off x="2286000" y="2895600"/>
            <a:ext cx="6172200" cy="2054225"/>
          </a:xfrm>
        </p:spPr>
        <p:txBody>
          <a:bodyPr/>
          <a:lstStyle/>
          <a:p>
            <a:pPr eaLnBrk="1" hangingPunct="1"/>
            <a:r>
              <a:rPr lang="en-US" altLang="en-US" cap="none">
                <a:latin typeface="Arial" panose="020B0604020202020204" pitchFamily="34" charset="0"/>
                <a:ea typeface="ＭＳ Ｐゴシック" panose="020B0600070205080204" pitchFamily="34" charset="-128"/>
              </a:rPr>
              <a:t>THE POWER OF YOUR TAX BASE</a:t>
            </a:r>
          </a:p>
        </p:txBody>
      </p:sp>
      <p:sp>
        <p:nvSpPr>
          <p:cNvPr id="89090" name="Text Placeholder 2">
            <a:extLst>
              <a:ext uri="{FF2B5EF4-FFF2-40B4-BE49-F238E27FC236}">
                <a16:creationId xmlns:a16="http://schemas.microsoft.com/office/drawing/2014/main" xmlns="" id="{9C6B618E-9AAE-BC16-C33D-E4B898488362}"/>
              </a:ext>
            </a:extLst>
          </p:cNvPr>
          <p:cNvSpPr>
            <a:spLocks noGrp="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ASSESSED VALUTION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xmlns="" id="{78F4BE21-FC7B-C646-623F-449B11FB0023}"/>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THE INFORMED SCHOOL BOARD</a:t>
            </a:r>
          </a:p>
        </p:txBody>
      </p:sp>
      <p:sp>
        <p:nvSpPr>
          <p:cNvPr id="37890" name="Content Placeholder 2">
            <a:extLst>
              <a:ext uri="{FF2B5EF4-FFF2-40B4-BE49-F238E27FC236}">
                <a16:creationId xmlns:a16="http://schemas.microsoft.com/office/drawing/2014/main" xmlns="" id="{4389E64A-E3C9-7D43-053A-98646FF384C0}"/>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An informed school board is aware of</a:t>
            </a:r>
          </a:p>
          <a:p>
            <a:pPr lvl="1" eaLnBrk="1" hangingPunct="1"/>
            <a:r>
              <a:rPr lang="en-US" altLang="en-US">
                <a:latin typeface="Arial" panose="020B0604020202020204" pitchFamily="34" charset="0"/>
                <a:ea typeface="ＭＳ Ｐゴシック" panose="020B0600070205080204" pitchFamily="34" charset="-128"/>
              </a:rPr>
              <a:t>Basic Budget Formats and Deadlines</a:t>
            </a:r>
          </a:p>
          <a:p>
            <a:pPr lvl="2" eaLnBrk="1" hangingPunct="1"/>
            <a:r>
              <a:rPr lang="en-US" altLang="en-US">
                <a:latin typeface="Arial" panose="020B0604020202020204" pitchFamily="34" charset="0"/>
                <a:ea typeface="ＭＳ Ｐゴシック" panose="020B0600070205080204" pitchFamily="34" charset="-128"/>
              </a:rPr>
              <a:t>Revenues</a:t>
            </a:r>
          </a:p>
          <a:p>
            <a:pPr lvl="2" eaLnBrk="1" hangingPunct="1"/>
            <a:r>
              <a:rPr lang="en-US" altLang="en-US">
                <a:latin typeface="Arial" panose="020B0604020202020204" pitchFamily="34" charset="0"/>
                <a:ea typeface="ＭＳ Ｐゴシック" panose="020B0600070205080204" pitchFamily="34" charset="-128"/>
              </a:rPr>
              <a:t>Expenditure Categories</a:t>
            </a:r>
          </a:p>
          <a:p>
            <a:pPr lvl="1" eaLnBrk="1" hangingPunct="1"/>
            <a:r>
              <a:rPr lang="en-US" altLang="en-US">
                <a:latin typeface="Arial" panose="020B0604020202020204" pitchFamily="34" charset="0"/>
                <a:ea typeface="ＭＳ Ｐゴシック" panose="020B0600070205080204" pitchFamily="34" charset="-128"/>
              </a:rPr>
              <a:t>Budget Constraints and Limitations imposed at the State Level</a:t>
            </a:r>
          </a:p>
          <a:p>
            <a:pPr lvl="1" eaLnBrk="1" hangingPunct="1"/>
            <a:r>
              <a:rPr lang="en-US" altLang="en-US">
                <a:latin typeface="Arial" panose="020B0604020202020204" pitchFamily="34" charset="0"/>
                <a:ea typeface="ＭＳ Ｐゴシック" panose="020B0600070205080204" pitchFamily="34" charset="-128"/>
              </a:rPr>
              <a:t>Budget Constraints and Limitations imposed at the Local Level</a:t>
            </a:r>
          </a:p>
          <a:p>
            <a:pPr lvl="1" eaLnBrk="1" hangingPunct="1"/>
            <a:r>
              <a:rPr lang="en-US" altLang="en-US">
                <a:latin typeface="Arial" panose="020B0604020202020204" pitchFamily="34" charset="0"/>
                <a:ea typeface="ＭＳ Ｐゴシック" panose="020B0600070205080204" pitchFamily="34" charset="-128"/>
              </a:rPr>
              <a:t>Allowable Costs/Unallowable Costs</a:t>
            </a:r>
          </a:p>
          <a:p>
            <a:pPr lvl="2" eaLnBrk="1" hangingPunct="1"/>
            <a:r>
              <a:rPr lang="en-US" altLang="en-US">
                <a:latin typeface="Arial" panose="020B0604020202020204" pitchFamily="34" charset="0"/>
                <a:ea typeface="ＭＳ Ｐゴシック" panose="020B0600070205080204" pitchFamily="34" charset="-128"/>
              </a:rPr>
              <a:t>Personnel Who Know the Difference</a:t>
            </a:r>
          </a:p>
          <a:p>
            <a:pPr lvl="1" eaLnBrk="1" hangingPunct="1"/>
            <a:r>
              <a:rPr lang="en-US" altLang="en-US">
                <a:latin typeface="Arial" panose="020B0604020202020204" pitchFamily="34" charset="0"/>
                <a:ea typeface="ＭＳ Ｐゴシック" panose="020B0600070205080204" pitchFamily="34" charset="-128"/>
              </a:rPr>
              <a:t>How the Taxing Cycle Works</a:t>
            </a:r>
          </a:p>
          <a:p>
            <a:pPr lvl="1" eaLnBrk="1" hangingPunct="1">
              <a:buFont typeface="Wingdings 2" pitchFamily="2" charset="2"/>
              <a:buNone/>
            </a:pPr>
            <a:endParaRPr lang="en-US" altLang="en-US">
              <a:ea typeface="ＭＳ Ｐゴシック"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a:extLst>
              <a:ext uri="{FF2B5EF4-FFF2-40B4-BE49-F238E27FC236}">
                <a16:creationId xmlns:a16="http://schemas.microsoft.com/office/drawing/2014/main" xmlns="" id="{8DD0D59D-9E1D-3D3A-B94A-8D4191733405}"/>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ASSESSED VALUATION TRENDS</a:t>
            </a:r>
          </a:p>
        </p:txBody>
      </p:sp>
      <p:sp>
        <p:nvSpPr>
          <p:cNvPr id="91138" name="Rectangle 3">
            <a:extLst>
              <a:ext uri="{FF2B5EF4-FFF2-40B4-BE49-F238E27FC236}">
                <a16:creationId xmlns:a16="http://schemas.microsoft.com/office/drawing/2014/main" xmlns="" id="{A0851D5E-A006-004C-EF01-8305DC5C0D5E}"/>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Your assessed valuation is the district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basis for ad valorem revenues.  Know what dollars 1 mill produces.</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 changes in your assessed valuation should be monitored from year to year.  Reassessments should occur every 4 years.</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A yearly update is needed to keep the board informed of the growth of the tax base in a district.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a:extLst>
              <a:ext uri="{FF2B5EF4-FFF2-40B4-BE49-F238E27FC236}">
                <a16:creationId xmlns:a16="http://schemas.microsoft.com/office/drawing/2014/main" xmlns="" id="{F0BE0869-0BA1-C5A8-1E55-DE0092ECB10F}"/>
              </a:ext>
            </a:extLst>
          </p:cNvPr>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cap="none">
                <a:latin typeface="Arial" panose="020B0604020202020204" pitchFamily="34" charset="0"/>
                <a:ea typeface="ＭＳ Ｐゴシック" panose="020B0600070205080204" pitchFamily="34" charset="-128"/>
              </a:rPr>
              <a:t>VALUE OF A MILL</a:t>
            </a:r>
          </a:p>
        </p:txBody>
      </p:sp>
      <p:sp>
        <p:nvSpPr>
          <p:cNvPr id="93186" name="Rectangle 3">
            <a:extLst>
              <a:ext uri="{FF2B5EF4-FFF2-40B4-BE49-F238E27FC236}">
                <a16:creationId xmlns:a16="http://schemas.microsoft.com/office/drawing/2014/main" xmlns="" id="{58AD5FAE-686E-8336-9A54-B3012D90277A}"/>
              </a:ext>
            </a:extLst>
          </p:cNvPr>
          <p:cNvSpPr>
            <a:spLocks noGrp="1"/>
          </p:cNvSpPr>
          <p:nvPr>
            <p:ph type="body" idx="4294967295"/>
          </p:nvPr>
        </p:nvSpPr>
        <p:spPr/>
        <p:txBody>
          <a:bodyPr/>
          <a:lstStyle/>
          <a:p>
            <a:pPr>
              <a:buFont typeface="Wingdings" pitchFamily="2" charset="2"/>
              <a:buNone/>
            </a:pPr>
            <a:r>
              <a:rPr lang="en-US" altLang="en-US">
                <a:latin typeface="Arial" panose="020B0604020202020204" pitchFamily="34" charset="0"/>
                <a:ea typeface="ＭＳ Ｐゴシック" panose="020B0600070205080204" pitchFamily="34" charset="-128"/>
              </a:rPr>
              <a:t>Simple Calculation</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pPr>
              <a:buFont typeface="Wingdings" pitchFamily="2" charset="2"/>
              <a:buNone/>
            </a:pPr>
            <a:r>
              <a:rPr lang="en-US" altLang="en-US">
                <a:latin typeface="Arial" panose="020B0604020202020204" pitchFamily="34" charset="0"/>
                <a:ea typeface="ＭＳ Ｐゴシック" panose="020B0600070205080204" pitchFamily="34" charset="-128"/>
              </a:rPr>
              <a:t>           Assessed value $238,500,000</a:t>
            </a:r>
          </a:p>
          <a:p>
            <a:pPr>
              <a:buFont typeface="Wingdings" pitchFamily="2" charset="2"/>
              <a:buNone/>
            </a:pPr>
            <a:r>
              <a:rPr lang="en-US" altLang="en-US">
                <a:latin typeface="Arial" panose="020B0604020202020204" pitchFamily="34" charset="0"/>
                <a:ea typeface="ＭＳ Ｐゴシック" panose="020B0600070205080204" pitchFamily="34" charset="-128"/>
              </a:rPr>
              <a:t>                                        x  .001</a:t>
            </a:r>
          </a:p>
          <a:p>
            <a:pPr>
              <a:buFont typeface="Wingdings" pitchFamily="2" charset="2"/>
              <a:buNone/>
            </a:pPr>
            <a:r>
              <a:rPr lang="en-US" altLang="en-US">
                <a:latin typeface="Arial" panose="020B0604020202020204" pitchFamily="34" charset="0"/>
                <a:ea typeface="ＭＳ Ｐゴシック" panose="020B0600070205080204" pitchFamily="34" charset="-128"/>
              </a:rPr>
              <a:t>           </a:t>
            </a:r>
          </a:p>
          <a:p>
            <a:pPr>
              <a:buFont typeface="Wingdings" pitchFamily="2" charset="2"/>
              <a:buNone/>
            </a:pPr>
            <a:r>
              <a:rPr lang="en-US" altLang="en-US">
                <a:latin typeface="Arial" panose="020B0604020202020204" pitchFamily="34" charset="0"/>
                <a:ea typeface="ＭＳ Ｐゴシック" panose="020B0600070205080204" pitchFamily="34" charset="-128"/>
              </a:rPr>
              <a:t>           Value of 1 Mill =   $238,500</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xmlns="" id="{3619FB2A-2030-2509-38E8-48F1D0961B63}"/>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ASSESSED VALUATION</a:t>
            </a:r>
            <a:r>
              <a:rPr lang="en-US" altLang="en-US" cap="none">
                <a:ea typeface="ＭＳ Ｐゴシック" panose="020B0600070205080204" pitchFamily="34" charset="-128"/>
              </a:rPr>
              <a:t> </a:t>
            </a:r>
          </a:p>
        </p:txBody>
      </p:sp>
      <p:sp>
        <p:nvSpPr>
          <p:cNvPr id="94210" name="Rectangle 3">
            <a:extLst>
              <a:ext uri="{FF2B5EF4-FFF2-40B4-BE49-F238E27FC236}">
                <a16:creationId xmlns:a16="http://schemas.microsoft.com/office/drawing/2014/main" xmlns="" id="{BDE01B94-F969-F41B-1423-94B7DEEB483E}"/>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Assessed Valuation is not the fair market value of  public utility, land, buildings, and business property in your district.</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Assessed Valuation is the true value (which is intended to approximate market value) multiplied by a percentage that is set out in statute for each type of property.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a:extLst>
              <a:ext uri="{FF2B5EF4-FFF2-40B4-BE49-F238E27FC236}">
                <a16:creationId xmlns:a16="http://schemas.microsoft.com/office/drawing/2014/main" xmlns="" id="{FB8F4FA8-D36B-059A-8F3A-836F2F0CE3B6}"/>
              </a:ext>
            </a:extLst>
          </p:cNvPr>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cap="none">
                <a:latin typeface="Arial" panose="020B0604020202020204" pitchFamily="34" charset="0"/>
                <a:ea typeface="ＭＳ Ｐゴシック" panose="020B0600070205080204" pitchFamily="34" charset="-128"/>
              </a:rPr>
              <a:t>AD VALOREM</a:t>
            </a:r>
          </a:p>
        </p:txBody>
      </p:sp>
      <p:sp>
        <p:nvSpPr>
          <p:cNvPr id="96258" name="Rectangle 3">
            <a:extLst>
              <a:ext uri="{FF2B5EF4-FFF2-40B4-BE49-F238E27FC236}">
                <a16:creationId xmlns:a16="http://schemas.microsoft.com/office/drawing/2014/main" xmlns="" id="{FE7DE5D9-543D-B2CD-4460-A5F3EBF5AB84}"/>
              </a:ext>
            </a:extLst>
          </p:cNvPr>
          <p:cNvSpPr>
            <a:spLocks noGrp="1"/>
          </p:cNvSpPr>
          <p:nvPr>
            <p:ph type="body" idx="4294967295"/>
          </p:nvPr>
        </p:nvSpPr>
        <p:spPr/>
        <p:txBody>
          <a:bodyPr/>
          <a:lstStyle/>
          <a:p>
            <a:r>
              <a:rPr lang="en-US" altLang="en-US">
                <a:latin typeface="Arial" panose="020B0604020202020204" pitchFamily="34" charset="0"/>
                <a:ea typeface="ＭＳ Ｐゴシック" panose="020B0600070205080204" pitchFamily="34" charset="-128"/>
              </a:rPr>
              <a:t>Real Property (10% valuation)</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Personal Property (15% valuation)</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Mobile Home (15% valuation)</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Public Utilities (30% valuation)</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Automobiles (30% valuation)</a:t>
            </a:r>
          </a:p>
          <a:p>
            <a:endParaRPr lang="en-US" altLang="en-US">
              <a:latin typeface="Arial" panose="020B0604020202020204" pitchFamily="34" charset="0"/>
              <a:ea typeface="ＭＳ Ｐゴシック" panose="020B0600070205080204" pitchFamily="34"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a:extLst>
              <a:ext uri="{FF2B5EF4-FFF2-40B4-BE49-F238E27FC236}">
                <a16:creationId xmlns:a16="http://schemas.microsoft.com/office/drawing/2014/main" xmlns="" id="{F8905DEE-7180-50E2-B2D9-5835F2D8A38C}"/>
              </a:ext>
            </a:extLst>
          </p:cNvPr>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cap="none">
                <a:latin typeface="Arial" panose="020B0604020202020204" pitchFamily="34" charset="0"/>
                <a:ea typeface="ＭＳ Ｐゴシック" panose="020B0600070205080204" pitchFamily="34" charset="-128"/>
              </a:rPr>
              <a:t>AD VALOREM</a:t>
            </a:r>
          </a:p>
        </p:txBody>
      </p:sp>
      <p:sp>
        <p:nvSpPr>
          <p:cNvPr id="97282" name="Rectangle 3">
            <a:extLst>
              <a:ext uri="{FF2B5EF4-FFF2-40B4-BE49-F238E27FC236}">
                <a16:creationId xmlns:a16="http://schemas.microsoft.com/office/drawing/2014/main" xmlns="" id="{1348376F-A26A-D650-96A7-EF9DABED433C}"/>
              </a:ext>
            </a:extLst>
          </p:cNvPr>
          <p:cNvSpPr>
            <a:spLocks noGrp="1"/>
          </p:cNvSpPr>
          <p:nvPr>
            <p:ph type="body" idx="4294967295"/>
          </p:nvPr>
        </p:nvSpPr>
        <p:spPr/>
        <p:txBody>
          <a:bodyPr/>
          <a:lstStyle/>
          <a:p>
            <a:pPr>
              <a:buFont typeface="Wingdings" pitchFamily="2" charset="2"/>
              <a:buNone/>
            </a:pPr>
            <a:r>
              <a:rPr lang="en-US" altLang="en-US">
                <a:latin typeface="Arial" panose="020B0604020202020204" pitchFamily="34" charset="0"/>
                <a:ea typeface="ＭＳ Ｐゴシック" panose="020B0600070205080204" pitchFamily="34" charset="-128"/>
              </a:rPr>
              <a:t>Houses Assessed at 10%</a:t>
            </a:r>
          </a:p>
          <a:p>
            <a:pPr>
              <a:buFont typeface="Wingdings" pitchFamily="2" charset="2"/>
              <a:buNone/>
            </a:pPr>
            <a:r>
              <a:rPr lang="en-US" altLang="en-US">
                <a:latin typeface="Arial" panose="020B0604020202020204" pitchFamily="34" charset="0"/>
                <a:ea typeface="ＭＳ Ｐゴシック" panose="020B0600070205080204" pitchFamily="34" charset="-128"/>
              </a:rPr>
              <a:t>	$100,000 house</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pPr>
              <a:buFont typeface="Wingdings" pitchFamily="2" charset="2"/>
              <a:buNone/>
            </a:pPr>
            <a:r>
              <a:rPr lang="en-US" altLang="en-US">
                <a:latin typeface="Arial" panose="020B0604020202020204" pitchFamily="34" charset="0"/>
                <a:ea typeface="ＭＳ Ｐゴシック" panose="020B0600070205080204" pitchFamily="34" charset="-128"/>
              </a:rPr>
              <a:t>	$10,000 x millage rate</a:t>
            </a:r>
          </a:p>
          <a:p>
            <a:pPr>
              <a:buFont typeface="Wingdings" pitchFamily="2" charset="2"/>
              <a:buNone/>
            </a:pPr>
            <a:r>
              <a:rPr lang="en-US" altLang="en-US">
                <a:latin typeface="Arial" panose="020B0604020202020204" pitchFamily="34" charset="0"/>
                <a:ea typeface="ＭＳ Ｐゴシック" panose="020B0600070205080204" pitchFamily="34" charset="-128"/>
              </a:rPr>
              <a:t>	    </a:t>
            </a:r>
            <a:r>
              <a:rPr lang="en-US" altLang="en-US" u="sng">
                <a:latin typeface="Arial" panose="020B0604020202020204" pitchFamily="34" charset="0"/>
                <a:ea typeface="ＭＳ Ｐゴシック" panose="020B0600070205080204" pitchFamily="34" charset="-128"/>
              </a:rPr>
              <a:t>.04647</a:t>
            </a:r>
            <a:r>
              <a:rPr lang="en-US" altLang="en-US">
                <a:latin typeface="Arial" panose="020B0604020202020204" pitchFamily="34" charset="0"/>
                <a:ea typeface="ＭＳ Ｐゴシック" panose="020B0600070205080204" pitchFamily="34" charset="-128"/>
              </a:rPr>
              <a:t> (46.47 mills)</a:t>
            </a:r>
          </a:p>
          <a:p>
            <a:pPr>
              <a:buFont typeface="Wingdings" pitchFamily="2" charset="2"/>
              <a:buNone/>
            </a:pPr>
            <a:r>
              <a:rPr lang="en-US" altLang="en-US">
                <a:latin typeface="Arial" panose="020B0604020202020204" pitchFamily="34" charset="0"/>
                <a:ea typeface="ＭＳ Ｐゴシック" panose="020B0600070205080204" pitchFamily="34" charset="-128"/>
              </a:rPr>
              <a:t>	$  464.70 annual taxes</a:t>
            </a:r>
          </a:p>
          <a:p>
            <a:pPr>
              <a:buFont typeface="Wingdings" pitchFamily="2" charset="2"/>
              <a:buNone/>
            </a:pPr>
            <a:r>
              <a:rPr lang="en-US" altLang="en-US">
                <a:latin typeface="Arial" panose="020B0604020202020204" pitchFamily="34" charset="0"/>
                <a:ea typeface="ＭＳ Ｐゴシック" panose="020B0600070205080204" pitchFamily="34" charset="-128"/>
              </a:rPr>
              <a:t>	 </a:t>
            </a:r>
            <a:r>
              <a:rPr lang="en-US" altLang="en-US" sz="1600">
                <a:latin typeface="Arial" panose="020B0604020202020204" pitchFamily="34" charset="0"/>
                <a:ea typeface="ＭＳ Ｐゴシック" panose="020B0600070205080204" pitchFamily="34" charset="-128"/>
              </a:rPr>
              <a:t>Assessments for Real Property are Reduced by Homestead Losses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a:extLst>
              <a:ext uri="{FF2B5EF4-FFF2-40B4-BE49-F238E27FC236}">
                <a16:creationId xmlns:a16="http://schemas.microsoft.com/office/drawing/2014/main" xmlns="" id="{E0318F32-6496-79FF-EDA1-C00224D36AEE}"/>
              </a:ext>
            </a:extLst>
          </p:cNvPr>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cap="none">
                <a:latin typeface="Arial" panose="020B0604020202020204" pitchFamily="34" charset="0"/>
                <a:ea typeface="ＭＳ Ｐゴシック" panose="020B0600070205080204" pitchFamily="34" charset="-128"/>
              </a:rPr>
              <a:t>AD VALOREM</a:t>
            </a:r>
          </a:p>
        </p:txBody>
      </p:sp>
      <p:sp>
        <p:nvSpPr>
          <p:cNvPr id="98306" name="Rectangle 3">
            <a:extLst>
              <a:ext uri="{FF2B5EF4-FFF2-40B4-BE49-F238E27FC236}">
                <a16:creationId xmlns:a16="http://schemas.microsoft.com/office/drawing/2014/main" xmlns="" id="{52A7CA86-AF37-0855-3D56-E2F74B3FBFD4}"/>
              </a:ext>
            </a:extLst>
          </p:cNvPr>
          <p:cNvSpPr>
            <a:spLocks noGrp="1"/>
          </p:cNvSpPr>
          <p:nvPr>
            <p:ph type="body" idx="4294967295"/>
          </p:nvPr>
        </p:nvSpPr>
        <p:spPr/>
        <p:txBody>
          <a:bodyPr/>
          <a:lstStyle/>
          <a:p>
            <a:r>
              <a:rPr lang="en-US" altLang="en-US">
                <a:latin typeface="Arial" panose="020B0604020202020204" pitchFamily="34" charset="0"/>
                <a:ea typeface="ＭＳ Ｐゴシック" panose="020B0600070205080204" pitchFamily="34" charset="-128"/>
              </a:rPr>
              <a:t>General Operations Levy</a:t>
            </a:r>
          </a:p>
          <a:p>
            <a:pPr>
              <a:buFont typeface="Wingdings" pitchFamily="2" charset="2"/>
              <a:buNone/>
            </a:pPr>
            <a:r>
              <a:rPr lang="en-US" altLang="en-US">
                <a:latin typeface="Arial" panose="020B0604020202020204" pitchFamily="34" charset="0"/>
                <a:ea typeface="ＭＳ Ｐゴシック" panose="020B0600070205080204" pitchFamily="34" charset="-128"/>
              </a:rPr>
              <a:t>	capped at 55 mills</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4% max increase from prior year collections without referendum</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Over 4% to 7% if advertised and no petition</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Over 7% - referendum with 3/5 vote in election</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State Statute 37-57-1</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endParaRPr lang="en-US" altLang="en-US">
              <a:ea typeface="ＭＳ Ｐゴシック" panose="020B0600070205080204"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a:extLst>
              <a:ext uri="{FF2B5EF4-FFF2-40B4-BE49-F238E27FC236}">
                <a16:creationId xmlns:a16="http://schemas.microsoft.com/office/drawing/2014/main" xmlns="" id="{293C3CC3-8D06-0009-F8BF-E77E9DC5E084}"/>
              </a:ext>
            </a:extLst>
          </p:cNvPr>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cap="none">
                <a:latin typeface="Arial" panose="020B0604020202020204" pitchFamily="34" charset="0"/>
                <a:ea typeface="ＭＳ Ｐゴシック" panose="020B0600070205080204" pitchFamily="34" charset="-128"/>
              </a:rPr>
              <a:t>AD VALOREM</a:t>
            </a:r>
          </a:p>
        </p:txBody>
      </p:sp>
      <p:sp>
        <p:nvSpPr>
          <p:cNvPr id="100354" name="Rectangle 3">
            <a:extLst>
              <a:ext uri="{FF2B5EF4-FFF2-40B4-BE49-F238E27FC236}">
                <a16:creationId xmlns:a16="http://schemas.microsoft.com/office/drawing/2014/main" xmlns="" id="{77463A69-9929-E0E6-9AF3-940A18561C0C}"/>
              </a:ext>
            </a:extLst>
          </p:cNvPr>
          <p:cNvSpPr>
            <a:spLocks noGrp="1"/>
          </p:cNvSpPr>
          <p:nvPr>
            <p:ph type="body" idx="4294967295"/>
          </p:nvPr>
        </p:nvSpPr>
        <p:spPr/>
        <p:txBody>
          <a:bodyPr/>
          <a:lstStyle/>
          <a:p>
            <a:r>
              <a:rPr lang="en-US" altLang="en-US">
                <a:latin typeface="Arial" panose="020B0604020202020204" pitchFamily="34" charset="0"/>
                <a:ea typeface="ＭＳ Ｐゴシック" panose="020B0600070205080204" pitchFamily="34" charset="-128"/>
              </a:rPr>
              <a:t>General Obligation Bonds</a:t>
            </a:r>
          </a:p>
          <a:p>
            <a:pPr>
              <a:buFont typeface="Wingdings" pitchFamily="2" charset="2"/>
              <a:buNone/>
            </a:pPr>
            <a:r>
              <a:rPr lang="en-US" altLang="en-US">
                <a:latin typeface="Arial" panose="020B0604020202020204" pitchFamily="34" charset="0"/>
                <a:ea typeface="ＭＳ Ｐゴシック" panose="020B0600070205080204" pitchFamily="34" charset="-128"/>
              </a:rPr>
              <a:t>	no cap on Mills</a:t>
            </a:r>
          </a:p>
          <a:p>
            <a:pPr>
              <a:buFont typeface="Wingdings" pitchFamily="2" charset="2"/>
              <a:buNone/>
            </a:pPr>
            <a:r>
              <a:rPr lang="en-US" altLang="en-US">
                <a:latin typeface="Arial" panose="020B0604020202020204" pitchFamily="34" charset="0"/>
                <a:ea typeface="ＭＳ Ｐゴシック" panose="020B0600070205080204" pitchFamily="34" charset="-128"/>
              </a:rPr>
              <a:t>	</a:t>
            </a:r>
          </a:p>
          <a:p>
            <a:pPr>
              <a:buFont typeface="Wingdings" pitchFamily="2" charset="2"/>
              <a:buNone/>
            </a:pPr>
            <a:r>
              <a:rPr lang="en-US" altLang="en-US">
                <a:latin typeface="Arial" panose="020B0604020202020204" pitchFamily="34" charset="0"/>
                <a:ea typeface="ＭＳ Ｐゴシック" panose="020B0600070205080204" pitchFamily="34" charset="-128"/>
              </a:rPr>
              <a:t>	Cap is on amount of borrowings (15% of total assessed valuations)</a:t>
            </a:r>
          </a:p>
          <a:p>
            <a:pPr>
              <a:buFont typeface="Wingdings" pitchFamily="2" charset="2"/>
              <a:buNone/>
            </a:pPr>
            <a:r>
              <a:rPr lang="en-US" altLang="en-US">
                <a:latin typeface="Arial" panose="020B0604020202020204" pitchFamily="34" charset="0"/>
                <a:ea typeface="ＭＳ Ｐゴシック" panose="020B0600070205080204" pitchFamily="34" charset="-128"/>
              </a:rPr>
              <a:t>	</a:t>
            </a:r>
            <a:r>
              <a:rPr lang="en-US" altLang="en-US" sz="2000">
                <a:latin typeface="Arial" panose="020B0604020202020204" pitchFamily="34" charset="0"/>
                <a:ea typeface="ＭＳ Ｐゴシック" panose="020B0600070205080204" pitchFamily="34" charset="-128"/>
              </a:rPr>
              <a:t>Example:  $238,479,822 x 15% = $35,771,973</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3 Mill / 20 Year Loan(s)</a:t>
            </a:r>
          </a:p>
          <a:p>
            <a:pPr>
              <a:buFont typeface="Wingdings" pitchFamily="2" charset="2"/>
              <a:buNone/>
            </a:pPr>
            <a:r>
              <a:rPr lang="en-US" altLang="en-US">
                <a:latin typeface="Arial" panose="020B0604020202020204" pitchFamily="34" charset="0"/>
                <a:ea typeface="ＭＳ Ｐゴシック" panose="020B0600070205080204" pitchFamily="34" charset="-128"/>
              </a:rPr>
              <a:t>	capped at 3 Mills </a:t>
            </a:r>
          </a:p>
          <a:p>
            <a:endParaRPr lang="en-US" altLang="en-US">
              <a:latin typeface="Arial" panose="020B0604020202020204" pitchFamily="34" charset="0"/>
              <a:ea typeface="ＭＳ Ｐゴシック" panose="020B0600070205080204" pitchFamily="34"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xmlns="" id="{B8CB3EB8-8365-C669-7FFA-6540054A216C}"/>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CHANGES IN ASSESSED VALUATION</a:t>
            </a:r>
          </a:p>
        </p:txBody>
      </p:sp>
      <p:sp>
        <p:nvSpPr>
          <p:cNvPr id="102402" name="Rectangle 3">
            <a:extLst>
              <a:ext uri="{FF2B5EF4-FFF2-40B4-BE49-F238E27FC236}">
                <a16:creationId xmlns:a16="http://schemas.microsoft.com/office/drawing/2014/main" xmlns="" id="{92774DF5-8685-DC66-45FC-D8395AB7E56B}"/>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Increases can spell more tax dollars or the same tax dollars at reduced millage rates.</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Decreases can mean less tax dollars available to the district or the same tax dollars at higher millage rates.</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Know the trend in your district.</a:t>
            </a:r>
          </a:p>
        </p:txBody>
      </p:sp>
      <p:pic>
        <p:nvPicPr>
          <p:cNvPr id="102403" name="Picture 6" descr="ANd9GcSy8wVB1TJEOcxr27DFSc3VjL1Odl4xTywei7H7UrWMWHZNVOrpSw">
            <a:extLst>
              <a:ext uri="{FF2B5EF4-FFF2-40B4-BE49-F238E27FC236}">
                <a16:creationId xmlns:a16="http://schemas.microsoft.com/office/drawing/2014/main" xmlns="" id="{49D6F968-506B-04A9-A0ED-2FEC36E855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4038600"/>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a:extLst>
              <a:ext uri="{FF2B5EF4-FFF2-40B4-BE49-F238E27FC236}">
                <a16:creationId xmlns:a16="http://schemas.microsoft.com/office/drawing/2014/main" xmlns="" id="{7F4D32C3-EB53-D012-2303-CE6084F0E35A}"/>
              </a:ext>
            </a:extLst>
          </p:cNvPr>
          <p:cNvSpPr>
            <a:spLocks noGrp="1" noChangeArrowheads="1"/>
          </p:cNvSpPr>
          <p:nvPr>
            <p:ph type="title"/>
          </p:nvPr>
        </p:nvSpPr>
        <p:spPr bwMode="auto">
          <a:xfrm>
            <a:off x="2286000" y="2895600"/>
            <a:ext cx="6172200" cy="2054225"/>
          </a:xfrm>
        </p:spPr>
        <p:txBody>
          <a:bodyPr/>
          <a:lstStyle/>
          <a:p>
            <a:pPr eaLnBrk="1" hangingPunct="1"/>
            <a:r>
              <a:rPr lang="en-US" altLang="en-US" cap="none">
                <a:latin typeface="Arial" panose="020B0604020202020204" pitchFamily="34" charset="0"/>
                <a:ea typeface="ＭＳ Ｐゴシック" panose="020B0600070205080204" pitchFamily="34" charset="-128"/>
              </a:rPr>
              <a:t>THE POWER OF YOUR SCHOOL-AGE POPULATION</a:t>
            </a:r>
          </a:p>
        </p:txBody>
      </p:sp>
      <p:sp>
        <p:nvSpPr>
          <p:cNvPr id="104450" name="Text Placeholder 2">
            <a:extLst>
              <a:ext uri="{FF2B5EF4-FFF2-40B4-BE49-F238E27FC236}">
                <a16:creationId xmlns:a16="http://schemas.microsoft.com/office/drawing/2014/main" xmlns="" id="{5760A140-F6E3-E86F-79DD-BE37EF115A56}"/>
              </a:ext>
            </a:extLst>
          </p:cNvPr>
          <p:cNvSpPr>
            <a:spLocks noGrp="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ENROLLMENT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xmlns="" id="{E16FACC0-B0F4-237D-D043-C7BD294259D2}"/>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ENROLLMENT TRENDS</a:t>
            </a:r>
          </a:p>
        </p:txBody>
      </p:sp>
      <p:sp>
        <p:nvSpPr>
          <p:cNvPr id="106498" name="Rectangle 3">
            <a:extLst>
              <a:ext uri="{FF2B5EF4-FFF2-40B4-BE49-F238E27FC236}">
                <a16:creationId xmlns:a16="http://schemas.microsoft.com/office/drawing/2014/main" xmlns="" id="{0E794258-C3A6-38C6-CC1B-C154D4C1BCBC}"/>
              </a:ext>
            </a:extLst>
          </p:cNvPr>
          <p:cNvSpPr>
            <a:spLocks noGrp="1"/>
          </p:cNvSpPr>
          <p:nvPr>
            <p:ph sz="quarter" idx="1"/>
          </p:nvPr>
        </p:nvSpPr>
        <p:spPr>
          <a:xfrm>
            <a:off x="457200" y="1600200"/>
            <a:ext cx="7467600" cy="4873625"/>
          </a:xfrm>
        </p:spPr>
        <p:txBody>
          <a:bodyPr/>
          <a:lstStyle/>
          <a:p>
            <a:pPr eaLnBrk="1" hangingPunct="1">
              <a:lnSpc>
                <a:spcPct val="90000"/>
              </a:lnSpc>
            </a:pPr>
            <a:r>
              <a:rPr lang="en-US" altLang="en-US">
                <a:latin typeface="Arial" panose="020B0604020202020204" pitchFamily="34" charset="0"/>
                <a:ea typeface="ＭＳ Ｐゴシック" panose="020B0600070205080204" pitchFamily="34" charset="-128"/>
              </a:rPr>
              <a:t>The enrollment of your school district directly impacts the amount of MAEP dollars your district receives.</a:t>
            </a:r>
            <a:br>
              <a:rPr lang="en-US" altLang="en-US">
                <a:latin typeface="Arial" panose="020B0604020202020204" pitchFamily="34" charset="0"/>
                <a:ea typeface="ＭＳ Ｐゴシック" panose="020B0600070205080204" pitchFamily="34" charset="-128"/>
              </a:rPr>
            </a:b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The changes in enrollment of your district directly impacts the district’</a:t>
            </a:r>
            <a:r>
              <a:rPr lang="en-US" altLang="ja-JP">
                <a:latin typeface="Arial" panose="020B0604020202020204" pitchFamily="34" charset="0"/>
                <a:ea typeface="ＭＳ Ｐゴシック" panose="020B0600070205080204" pitchFamily="34" charset="-128"/>
              </a:rPr>
              <a:t>s need for additional staff or the district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need for reductions in force.</a:t>
            </a:r>
            <a:br>
              <a:rPr lang="en-US" altLang="ja-JP">
                <a:latin typeface="Arial" panose="020B0604020202020204" pitchFamily="34" charset="0"/>
                <a:ea typeface="ＭＳ Ｐゴシック" panose="020B0600070205080204" pitchFamily="34" charset="-128"/>
              </a:rPr>
            </a:br>
            <a:endParaRPr lang="en-US" altLang="ja-JP">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Know how your enrollment is changing.</a:t>
            </a:r>
            <a:br>
              <a:rPr lang="en-US" altLang="en-US">
                <a:latin typeface="Arial" panose="020B0604020202020204" pitchFamily="34" charset="0"/>
                <a:ea typeface="ＭＳ Ｐゴシック" panose="020B0600070205080204" pitchFamily="34" charset="-128"/>
              </a:rPr>
            </a:b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A yearly update is needed.  Forecasting is vital before the budget process begins each year.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xmlns="" id="{34DCFCDC-5F3E-FE06-44C0-B01E094D9358}"/>
              </a:ext>
            </a:extLst>
          </p:cNvPr>
          <p:cNvSpPr>
            <a:spLocks noGrp="1" noChangeArrowheads="1"/>
          </p:cNvSpPr>
          <p:nvPr>
            <p:ph type="title"/>
          </p:nvPr>
        </p:nvSpPr>
        <p:spPr bwMode="auto"/>
        <p:txBody>
          <a:bodyPr/>
          <a:lstStyle/>
          <a:p>
            <a:pPr algn="ctr" eaLnBrk="1" hangingPunct="1"/>
            <a:r>
              <a:rPr lang="ja-JP" altLang="en-US" cap="none">
                <a:latin typeface="Arial" panose="020B0604020202020204" pitchFamily="34" charset="0"/>
                <a:ea typeface="ＭＳ Ｐゴシック" panose="020B0600070205080204" pitchFamily="34" charset="-128"/>
              </a:rPr>
              <a:t>“</a:t>
            </a:r>
            <a:r>
              <a:rPr lang="en-US" altLang="ja-JP" cap="none">
                <a:latin typeface="Arial" panose="020B0604020202020204" pitchFamily="34" charset="0"/>
                <a:ea typeface="ＭＳ Ｐゴシック" panose="020B0600070205080204" pitchFamily="34" charset="-128"/>
              </a:rPr>
              <a:t>BUDGET</a:t>
            </a:r>
            <a:r>
              <a:rPr lang="ja-JP" altLang="en-US" cap="none">
                <a:latin typeface="Arial" panose="020B0604020202020204" pitchFamily="34" charset="0"/>
                <a:ea typeface="ＭＳ Ｐゴシック" panose="020B0600070205080204" pitchFamily="34" charset="-128"/>
              </a:rPr>
              <a:t>”</a:t>
            </a:r>
            <a:endParaRPr lang="en-US" altLang="en-US" cap="none">
              <a:latin typeface="Arial" panose="020B0604020202020204" pitchFamily="34" charset="0"/>
              <a:ea typeface="ＭＳ Ｐゴシック" panose="020B0600070205080204" pitchFamily="34" charset="-128"/>
            </a:endParaRPr>
          </a:p>
        </p:txBody>
      </p:sp>
      <p:sp>
        <p:nvSpPr>
          <p:cNvPr id="39938" name="Rectangle 3">
            <a:extLst>
              <a:ext uri="{FF2B5EF4-FFF2-40B4-BE49-F238E27FC236}">
                <a16:creationId xmlns:a16="http://schemas.microsoft.com/office/drawing/2014/main" xmlns="" id="{B289E74B-04FD-5D7A-CF4B-DC3AC2DDA48A}"/>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What is the School District Budget?</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A community</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(school district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Education </a:t>
            </a:r>
          </a:p>
          <a:p>
            <a:pPr eaLnBrk="1" hangingPunct="1">
              <a:buFont typeface="Symbol" pitchFamily="2" charset="2"/>
              <a:buNone/>
            </a:pPr>
            <a:r>
              <a:rPr lang="en-US" altLang="en-US">
                <a:latin typeface="Arial" panose="020B0604020202020204" pitchFamily="34" charset="0"/>
                <a:ea typeface="ＭＳ Ｐゴシック" panose="020B0600070205080204" pitchFamily="34" charset="-128"/>
              </a:rPr>
              <a:t>   Plan Expressed in DOLLARS AND CENTS</a:t>
            </a:r>
          </a:p>
          <a:p>
            <a:pPr eaLnBrk="1" hangingPunct="1">
              <a:buFont typeface="Symbol" pitchFamily="2" charset="2"/>
              <a:buNone/>
            </a:pPr>
            <a:r>
              <a:rPr lang="en-US" altLang="en-US">
                <a:latin typeface="Arial" panose="020B0604020202020204" pitchFamily="34" charset="0"/>
                <a:ea typeface="ＭＳ Ｐゴシック" panose="020B0600070205080204" pitchFamily="34" charset="-128"/>
              </a:rPr>
              <a:t>   A mechanism for control</a:t>
            </a:r>
          </a:p>
          <a:p>
            <a:pPr eaLnBrk="1" hangingPunct="1">
              <a:buFont typeface="Symbol" pitchFamily="2" charset="2"/>
              <a:buNone/>
            </a:pPr>
            <a:r>
              <a:rPr lang="en-US" altLang="en-US">
                <a:latin typeface="Arial" panose="020B0604020202020204" pitchFamily="34" charset="0"/>
                <a:ea typeface="ＭＳ Ｐゴシック" panose="020B0600070205080204" pitchFamily="34" charset="-128"/>
              </a:rPr>
              <a:t>   It tells the administration and public that the </a:t>
            </a:r>
          </a:p>
          <a:p>
            <a:pPr eaLnBrk="1" hangingPunct="1">
              <a:buFont typeface="Symbol" pitchFamily="2" charset="2"/>
              <a:buNone/>
            </a:pPr>
            <a:r>
              <a:rPr lang="en-US" altLang="en-US">
                <a:latin typeface="Arial" panose="020B0604020202020204" pitchFamily="34" charset="0"/>
                <a:ea typeface="ＭＳ Ｐゴシック" panose="020B0600070205080204" pitchFamily="34" charset="-128"/>
              </a:rPr>
              <a:t>        board has a tight rein on every dollar spent</a:t>
            </a:r>
          </a:p>
          <a:p>
            <a:pPr eaLnBrk="1" hangingPunct="1">
              <a:buFont typeface="Symbol" pitchFamily="2" charset="2"/>
              <a:buNone/>
            </a:pPr>
            <a:r>
              <a:rPr lang="en-US" altLang="en-US">
                <a:latin typeface="Arial" panose="020B0604020202020204" pitchFamily="34" charset="0"/>
                <a:ea typeface="ＭＳ Ｐゴシック" panose="020B0600070205080204" pitchFamily="34" charset="-128"/>
              </a:rPr>
              <a:t>   </a:t>
            </a:r>
          </a:p>
          <a:p>
            <a:pPr eaLnBrk="1" hangingPunct="1">
              <a:buFont typeface="Symbol" pitchFamily="2" charset="2"/>
              <a:buNone/>
            </a:pPr>
            <a:r>
              <a:rPr lang="en-US" altLang="en-US">
                <a:latin typeface="Arial" panose="020B0604020202020204" pitchFamily="34" charset="0"/>
                <a:ea typeface="ＭＳ Ｐゴシック" panose="020B0600070205080204" pitchFamily="34" charset="-128"/>
              </a:rPr>
              <a:t>	When the budget has been adopted, it sets legal controls over expenditures and uses of funds.</a:t>
            </a:r>
          </a:p>
        </p:txBody>
      </p:sp>
      <p:pic>
        <p:nvPicPr>
          <p:cNvPr id="39939" name="Picture 6" descr="ANd9GcQCJez9BjrMQAFZ-J2Rr0qTmoFWd0nXdDWJ9CnU3pltF9ewiCMZJrlgW2Rs">
            <a:extLst>
              <a:ext uri="{FF2B5EF4-FFF2-40B4-BE49-F238E27FC236}">
                <a16:creationId xmlns:a16="http://schemas.microsoft.com/office/drawing/2014/main" xmlns="" id="{CF216D05-CE8B-F468-B18C-C3AAF1842C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1000125"/>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a:extLst>
              <a:ext uri="{FF2B5EF4-FFF2-40B4-BE49-F238E27FC236}">
                <a16:creationId xmlns:a16="http://schemas.microsoft.com/office/drawing/2014/main" xmlns="" id="{B0777E43-C1FE-D965-7B8B-A6C2C87A5ECF}"/>
              </a:ext>
            </a:extLst>
          </p:cNvPr>
          <p:cNvSpPr>
            <a:spLocks noGrp="1" noChangeArrowheads="1"/>
          </p:cNvSpPr>
          <p:nvPr>
            <p:ph type="title"/>
          </p:nvPr>
        </p:nvSpPr>
        <p:spPr bwMode="auto">
          <a:xfrm>
            <a:off x="2286000" y="2895600"/>
            <a:ext cx="6172200" cy="2054225"/>
          </a:xfrm>
        </p:spPr>
        <p:txBody>
          <a:bodyPr/>
          <a:lstStyle/>
          <a:p>
            <a:pPr eaLnBrk="1" hangingPunct="1"/>
            <a:r>
              <a:rPr lang="en-US" altLang="en-US" cap="none">
                <a:latin typeface="Arial" panose="020B0604020202020204" pitchFamily="34" charset="0"/>
                <a:ea typeface="ＭＳ Ｐゴシック" panose="020B0600070205080204" pitchFamily="34" charset="-128"/>
              </a:rPr>
              <a:t>THE POWER OF YOUR CENTRAL ADMINISTRATIVE DEPARTMENT</a:t>
            </a:r>
          </a:p>
        </p:txBody>
      </p:sp>
      <p:sp>
        <p:nvSpPr>
          <p:cNvPr id="108546" name="Text Placeholder 2">
            <a:extLst>
              <a:ext uri="{FF2B5EF4-FFF2-40B4-BE49-F238E27FC236}">
                <a16:creationId xmlns:a16="http://schemas.microsoft.com/office/drawing/2014/main" xmlns="" id="{732A064C-2FF4-9AE5-842A-DDEB0F6C7799}"/>
              </a:ext>
            </a:extLst>
          </p:cNvPr>
          <p:cNvSpPr>
            <a:spLocks noGrp="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PERSONNEL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a:extLst>
              <a:ext uri="{FF2B5EF4-FFF2-40B4-BE49-F238E27FC236}">
                <a16:creationId xmlns:a16="http://schemas.microsoft.com/office/drawing/2014/main" xmlns="" id="{593B317E-C579-BD89-AB66-D29D0526450F}"/>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BUSINESS DEPARTMENT TRAINING</a:t>
            </a:r>
          </a:p>
        </p:txBody>
      </p:sp>
      <p:sp>
        <p:nvSpPr>
          <p:cNvPr id="110594" name="Rectangle 3">
            <a:extLst>
              <a:ext uri="{FF2B5EF4-FFF2-40B4-BE49-F238E27FC236}">
                <a16:creationId xmlns:a16="http://schemas.microsoft.com/office/drawing/2014/main" xmlns="" id="{07AF3F31-33EA-1855-D35A-1C231980078B}"/>
              </a:ext>
            </a:extLst>
          </p:cNvPr>
          <p:cNvSpPr>
            <a:spLocks noGrp="1"/>
          </p:cNvSpPr>
          <p:nvPr>
            <p:ph sz="quarter" idx="1"/>
          </p:nvPr>
        </p:nvSpPr>
        <p:spPr>
          <a:xfrm>
            <a:off x="457200" y="1600200"/>
            <a:ext cx="7467600" cy="4873625"/>
          </a:xfrm>
        </p:spPr>
        <p:txBody>
          <a:bodyPr/>
          <a:lstStyle/>
          <a:p>
            <a:pPr eaLnBrk="1" hangingPunct="1">
              <a:lnSpc>
                <a:spcPct val="90000"/>
              </a:lnSpc>
            </a:pPr>
            <a:r>
              <a:rPr lang="en-US" altLang="en-US">
                <a:latin typeface="Arial" panose="020B0604020202020204" pitchFamily="34" charset="0"/>
                <a:ea typeface="ＭＳ Ｐゴシック" panose="020B0600070205080204" pitchFamily="34" charset="-128"/>
              </a:rPr>
              <a:t>New Business Manager?</a:t>
            </a:r>
          </a:p>
          <a:p>
            <a:pPr eaLnBrk="1" hangingPunct="1">
              <a:lnSpc>
                <a:spcPct val="90000"/>
              </a:lnSpc>
              <a:buFont typeface="Wingdings" pitchFamily="2" charset="2"/>
              <a:buNone/>
            </a:pPr>
            <a:r>
              <a:rPr lang="en-US" altLang="en-US">
                <a:latin typeface="Arial" panose="020B0604020202020204" pitchFamily="34" charset="0"/>
                <a:ea typeface="ＭＳ Ｐゴシック" panose="020B0600070205080204" pitchFamily="34" charset="-128"/>
              </a:rPr>
              <a:t>	</a:t>
            </a:r>
            <a:r>
              <a:rPr lang="en-US" altLang="en-US" sz="2000">
                <a:latin typeface="Arial" panose="020B0604020202020204" pitchFamily="34" charset="0"/>
                <a:ea typeface="ＭＳ Ｐゴシック" panose="020B0600070205080204" pitchFamily="34" charset="-128"/>
              </a:rPr>
              <a:t>Licensing Requirements through MDE</a:t>
            </a:r>
          </a:p>
          <a:p>
            <a:pPr lvl="1" eaLnBrk="1" hangingPunct="1">
              <a:lnSpc>
                <a:spcPct val="90000"/>
              </a:lnSpc>
            </a:pPr>
            <a:r>
              <a:rPr lang="en-US" altLang="en-US" sz="2000">
                <a:latin typeface="Arial" panose="020B0604020202020204" pitchFamily="34" charset="0"/>
                <a:ea typeface="ＭＳ Ｐゴシック" panose="020B0600070205080204" pitchFamily="34" charset="-128"/>
              </a:rPr>
              <a:t>Consider additional training</a:t>
            </a:r>
          </a:p>
          <a:p>
            <a:pPr lvl="2" eaLnBrk="1" hangingPunct="1">
              <a:lnSpc>
                <a:spcPct val="90000"/>
              </a:lnSpc>
            </a:pPr>
            <a:r>
              <a:rPr lang="en-US" altLang="en-US">
                <a:latin typeface="Arial" panose="020B0604020202020204" pitchFamily="34" charset="0"/>
                <a:ea typeface="ＭＳ Ｐゴシック" panose="020B0600070205080204" pitchFamily="34" charset="-128"/>
              </a:rPr>
              <a:t>The basics required are not taught at a 4-year university. </a:t>
            </a:r>
          </a:p>
          <a:p>
            <a:pPr lvl="2" eaLnBrk="1" hangingPunct="1">
              <a:lnSpc>
                <a:spcPct val="90000"/>
              </a:lnSpc>
            </a:pPr>
            <a:r>
              <a:rPr lang="en-US" altLang="en-US">
                <a:latin typeface="Arial" panose="020B0604020202020204" pitchFamily="34" charset="0"/>
                <a:ea typeface="ＭＳ Ｐゴシック" panose="020B0600070205080204" pitchFamily="34" charset="-128"/>
              </a:rPr>
              <a:t>The amount you spend will be well worth the outcomes.</a:t>
            </a:r>
          </a:p>
          <a:p>
            <a:pPr lvl="2" eaLnBrk="1" hangingPunct="1">
              <a:lnSpc>
                <a:spcPct val="90000"/>
              </a:lnSpc>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Business Manager being Promoted from a staff position?</a:t>
            </a:r>
          </a:p>
          <a:p>
            <a:pPr lvl="1" eaLnBrk="1" hangingPunct="1">
              <a:lnSpc>
                <a:spcPct val="90000"/>
              </a:lnSpc>
            </a:pPr>
            <a:r>
              <a:rPr lang="en-US" altLang="en-US" sz="2000">
                <a:latin typeface="Arial" panose="020B0604020202020204" pitchFamily="34" charset="0"/>
                <a:ea typeface="ＭＳ Ｐゴシック" panose="020B0600070205080204" pitchFamily="34" charset="-128"/>
              </a:rPr>
              <a:t>Consider training now</a:t>
            </a:r>
          </a:p>
          <a:p>
            <a:pPr lvl="2" eaLnBrk="1" hangingPunct="1">
              <a:lnSpc>
                <a:spcPct val="90000"/>
              </a:lnSpc>
            </a:pPr>
            <a:r>
              <a:rPr lang="en-US" altLang="en-US">
                <a:latin typeface="Arial" panose="020B0604020202020204" pitchFamily="34" charset="0"/>
                <a:ea typeface="ＭＳ Ｐゴシック" panose="020B0600070205080204" pitchFamily="34" charset="-128"/>
              </a:rPr>
              <a:t>Working in another department such as accounts payable or payroll will not fully train a person to take on the role of a district business manager.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a:extLst>
              <a:ext uri="{FF2B5EF4-FFF2-40B4-BE49-F238E27FC236}">
                <a16:creationId xmlns:a16="http://schemas.microsoft.com/office/drawing/2014/main" xmlns="" id="{79692717-E722-71BD-D52F-B1668869717B}"/>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ADMINISTRATORS CLOSELY LINKED TO THE BUSINESS DEPARTMENT</a:t>
            </a:r>
          </a:p>
        </p:txBody>
      </p:sp>
      <p:sp>
        <p:nvSpPr>
          <p:cNvPr id="112642" name="Rectangle 3">
            <a:extLst>
              <a:ext uri="{FF2B5EF4-FFF2-40B4-BE49-F238E27FC236}">
                <a16:creationId xmlns:a16="http://schemas.microsoft.com/office/drawing/2014/main" xmlns="" id="{6B8AC559-5504-23B5-1701-5282E29D97ED}"/>
              </a:ext>
            </a:extLst>
          </p:cNvPr>
          <p:cNvSpPr>
            <a:spLocks noGrp="1"/>
          </p:cNvSpPr>
          <p:nvPr>
            <p:ph sz="quarter" idx="1"/>
          </p:nvPr>
        </p:nvSpPr>
        <p:spPr>
          <a:xfrm>
            <a:off x="457200" y="1752600"/>
            <a:ext cx="7467600" cy="4721225"/>
          </a:xfrm>
        </p:spPr>
        <p:txBody>
          <a:bodyPr/>
          <a:lstStyle/>
          <a:p>
            <a:pPr eaLnBrk="1" hangingPunct="1">
              <a:lnSpc>
                <a:spcPct val="90000"/>
              </a:lnSpc>
            </a:pPr>
            <a:r>
              <a:rPr lang="en-US" altLang="en-US">
                <a:latin typeface="Arial" panose="020B0604020202020204" pitchFamily="34" charset="0"/>
                <a:ea typeface="ＭＳ Ｐゴシック" panose="020B0600070205080204" pitchFamily="34" charset="-128"/>
              </a:rPr>
              <a:t>Personnel Director</a:t>
            </a:r>
          </a:p>
          <a:p>
            <a:pPr lvl="1" eaLnBrk="1" hangingPunct="1">
              <a:lnSpc>
                <a:spcPct val="90000"/>
              </a:lnSpc>
            </a:pPr>
            <a:r>
              <a:rPr lang="en-US" altLang="en-US">
                <a:latin typeface="Arial" panose="020B0604020202020204" pitchFamily="34" charset="0"/>
                <a:ea typeface="ＭＳ Ｐゴシック" panose="020B0600070205080204" pitchFamily="34" charset="-128"/>
              </a:rPr>
              <a:t>Contracts, Staffing, and Employment Issues</a:t>
            </a:r>
            <a:br>
              <a:rPr lang="en-US" altLang="en-US">
                <a:latin typeface="Arial" panose="020B0604020202020204" pitchFamily="34" charset="0"/>
                <a:ea typeface="ＭＳ Ｐゴシック" panose="020B0600070205080204" pitchFamily="34" charset="-128"/>
              </a:rPr>
            </a:b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Federal Programs Director</a:t>
            </a:r>
          </a:p>
          <a:p>
            <a:pPr lvl="1" eaLnBrk="1" hangingPunct="1">
              <a:lnSpc>
                <a:spcPct val="90000"/>
              </a:lnSpc>
            </a:pPr>
            <a:r>
              <a:rPr lang="en-US" altLang="en-US">
                <a:latin typeface="Arial" panose="020B0604020202020204" pitchFamily="34" charset="0"/>
                <a:ea typeface="ＭＳ Ｐゴシック" panose="020B0600070205080204" pitchFamily="34" charset="-128"/>
              </a:rPr>
              <a:t>Federal Program Budgets</a:t>
            </a:r>
            <a:br>
              <a:rPr lang="en-US" altLang="en-US">
                <a:latin typeface="Arial" panose="020B0604020202020204" pitchFamily="34" charset="0"/>
                <a:ea typeface="ＭＳ Ｐゴシック" panose="020B0600070205080204" pitchFamily="34" charset="-128"/>
              </a:rPr>
            </a:b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CTE Director</a:t>
            </a:r>
          </a:p>
          <a:p>
            <a:pPr lvl="1" eaLnBrk="1" hangingPunct="1">
              <a:lnSpc>
                <a:spcPct val="90000"/>
              </a:lnSpc>
            </a:pPr>
            <a:r>
              <a:rPr lang="en-US" altLang="en-US">
                <a:latin typeface="Arial" panose="020B0604020202020204" pitchFamily="34" charset="0"/>
                <a:ea typeface="ＭＳ Ｐゴシック" panose="020B0600070205080204" pitchFamily="34" charset="-128"/>
              </a:rPr>
              <a:t>Local Plan Updates, Budgets, and Reimbursements</a:t>
            </a:r>
            <a:br>
              <a:rPr lang="en-US" altLang="en-US">
                <a:latin typeface="Arial" panose="020B0604020202020204" pitchFamily="34" charset="0"/>
                <a:ea typeface="ＭＳ Ｐゴシック" panose="020B0600070205080204" pitchFamily="34" charset="-128"/>
              </a:rPr>
            </a:br>
            <a:endParaRPr lang="en-US" altLang="en-US">
              <a:latin typeface="Arial" panose="020B0604020202020204" pitchFamily="34" charset="0"/>
              <a:ea typeface="ＭＳ Ｐゴシック" panose="020B0600070205080204" pitchFamily="34" charset="-128"/>
            </a:endParaRPr>
          </a:p>
          <a:p>
            <a:pPr eaLnBrk="1" hangingPunct="1">
              <a:lnSpc>
                <a:spcPct val="90000"/>
              </a:lnSpc>
            </a:pPr>
            <a:r>
              <a:rPr lang="en-US" altLang="en-US">
                <a:latin typeface="Arial" panose="020B0604020202020204" pitchFamily="34" charset="0"/>
                <a:ea typeface="ＭＳ Ｐゴシック" panose="020B0600070205080204" pitchFamily="34" charset="-128"/>
              </a:rPr>
              <a:t>Special Education Director</a:t>
            </a:r>
          </a:p>
          <a:p>
            <a:pPr lvl="1" eaLnBrk="1" hangingPunct="1">
              <a:lnSpc>
                <a:spcPct val="90000"/>
              </a:lnSpc>
            </a:pPr>
            <a:r>
              <a:rPr lang="en-US" altLang="en-US">
                <a:latin typeface="Arial" panose="020B0604020202020204" pitchFamily="34" charset="0"/>
                <a:ea typeface="ＭＳ Ｐゴシック" panose="020B0600070205080204" pitchFamily="34" charset="-128"/>
              </a:rPr>
              <a:t>Special Education Budgets (IDEA &amp; Preschool)</a:t>
            </a:r>
          </a:p>
          <a:p>
            <a:pPr lvl="1" eaLnBrk="1" hangingPunct="1">
              <a:lnSpc>
                <a:spcPct val="90000"/>
              </a:lnSpc>
              <a:buFont typeface="Wingdings 2" pitchFamily="2" charset="2"/>
              <a:buNone/>
            </a:pPr>
            <a:endParaRPr lang="en-US" altLang="en-US">
              <a:latin typeface="Arial" panose="020B0604020202020204" pitchFamily="34" charset="0"/>
              <a:ea typeface="ＭＳ Ｐゴシック" panose="020B0600070205080204" pitchFamily="34" charset="-128"/>
            </a:endParaRPr>
          </a:p>
          <a:p>
            <a:pPr lvl="1" eaLnBrk="1" hangingPunct="1">
              <a:lnSpc>
                <a:spcPct val="90000"/>
              </a:lnSpc>
            </a:pPr>
            <a:endParaRPr lang="en-US" altLang="en-US">
              <a:ea typeface="ＭＳ Ｐゴシック" panose="020B0600070205080204" pitchFamily="34" charset="-128"/>
            </a:endParaRPr>
          </a:p>
        </p:txBody>
      </p:sp>
      <p:pic>
        <p:nvPicPr>
          <p:cNvPr id="112643" name="Picture 6" descr="ANd9GcTC4iPnRCZiWhAqvDMUhj8dTLpn57a-L25z9zQg2WVgzmHH3f5E">
            <a:extLst>
              <a:ext uri="{FF2B5EF4-FFF2-40B4-BE49-F238E27FC236}">
                <a16:creationId xmlns:a16="http://schemas.microsoft.com/office/drawing/2014/main" xmlns="" id="{C26076BF-E61E-3032-AFB7-3522ED272B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9338" y="5592763"/>
            <a:ext cx="18288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a:extLst>
              <a:ext uri="{FF2B5EF4-FFF2-40B4-BE49-F238E27FC236}">
                <a16:creationId xmlns:a16="http://schemas.microsoft.com/office/drawing/2014/main" xmlns="" id="{7A9499E7-6C3C-EB59-494F-EE1FE93B351E}"/>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A WELL-ROUNDED CHIEF FISCAL OFFICER OR BUSINESS MANAGER</a:t>
            </a:r>
          </a:p>
        </p:txBody>
      </p:sp>
      <p:sp>
        <p:nvSpPr>
          <p:cNvPr id="114690" name="Content Placeholder 2">
            <a:extLst>
              <a:ext uri="{FF2B5EF4-FFF2-40B4-BE49-F238E27FC236}">
                <a16:creationId xmlns:a16="http://schemas.microsoft.com/office/drawing/2014/main" xmlns="" id="{EBB05733-43F0-B980-F64F-F3693F74B24A}"/>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Knowledge of Accounting Issues</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Specific Knowledge of School District Finances</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 Ability to Work Well with Others</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A Passion for the Funding Aspects of the Educational Process</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 ability to accommodate the work hours required to get the job done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a:extLst>
              <a:ext uri="{FF2B5EF4-FFF2-40B4-BE49-F238E27FC236}">
                <a16:creationId xmlns:a16="http://schemas.microsoft.com/office/drawing/2014/main" xmlns="" id="{4C6EBD19-50E4-BA83-C87B-7348B144B536}"/>
              </a:ext>
            </a:extLst>
          </p:cNvPr>
          <p:cNvSpPr>
            <a:spLocks noGrp="1"/>
          </p:cNvSpPr>
          <p:nvPr>
            <p:ph type="title" idx="4294967295"/>
          </p:nvPr>
        </p:nvSpPr>
        <p:spPr>
          <a:xfrm>
            <a:off x="2286000" y="2895600"/>
            <a:ext cx="6172200" cy="2054225"/>
          </a:xfrm>
        </p:spPr>
        <p:txBody>
          <a:bodyPr/>
          <a:lstStyle/>
          <a:p>
            <a:pPr eaLnBrk="1" hangingPunct="1"/>
            <a:r>
              <a:rPr lang="en-US" altLang="en-US" b="1">
                <a:latin typeface="Arial" panose="020B0604020202020204" pitchFamily="34" charset="0"/>
              </a:rPr>
              <a:t>DUTIES AND POWERS OF THE SUPERINTENDENT</a:t>
            </a:r>
          </a:p>
        </p:txBody>
      </p:sp>
      <p:sp>
        <p:nvSpPr>
          <p:cNvPr id="116738" name="Text Placeholder 2">
            <a:extLst>
              <a:ext uri="{FF2B5EF4-FFF2-40B4-BE49-F238E27FC236}">
                <a16:creationId xmlns:a16="http://schemas.microsoft.com/office/drawing/2014/main" xmlns="" id="{56C9B915-8577-235A-BB86-8CD0A961C9F0}"/>
              </a:ext>
            </a:extLst>
          </p:cNvPr>
          <p:cNvSpPr>
            <a:spLocks noGrp="1"/>
          </p:cNvSpPr>
          <p:nvPr>
            <p:ph type="body" idx="4294967295"/>
          </p:nvPr>
        </p:nvSpPr>
        <p:spPr>
          <a:xfrm>
            <a:off x="2286000" y="5010150"/>
            <a:ext cx="6172200" cy="1371600"/>
          </a:xfrm>
        </p:spPr>
        <p:txBody>
          <a:bodyPr/>
          <a:lstStyle/>
          <a:p>
            <a:pPr marL="0" indent="0" eaLnBrk="1" hangingPunct="1">
              <a:buFont typeface="Wingdings" pitchFamily="2" charset="2"/>
              <a:buNone/>
            </a:pPr>
            <a:r>
              <a:rPr lang="en-US" altLang="en-US" b="1">
                <a:latin typeface="Arial" panose="020B0604020202020204" pitchFamily="34" charset="0"/>
              </a:rPr>
              <a:t>§ 37-9-14</a:t>
            </a:r>
            <a:r>
              <a:rPr lang="en-US" altLang="en-US">
                <a:latin typeface="Arial" panose="020B0604020202020204" pitchFamily="34"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a:extLst>
              <a:ext uri="{FF2B5EF4-FFF2-40B4-BE49-F238E27FC236}">
                <a16:creationId xmlns:a16="http://schemas.microsoft.com/office/drawing/2014/main" xmlns="" id="{6F8FDD45-82AF-5C5F-7D83-C5BCC2E74841}"/>
              </a:ext>
            </a:extLst>
          </p:cNvPr>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cap="none">
                <a:latin typeface="Arial" panose="020B0604020202020204" pitchFamily="34" charset="0"/>
                <a:ea typeface="ＭＳ Ｐゴシック" panose="020B0600070205080204" pitchFamily="34" charset="-128"/>
              </a:rPr>
              <a:t>FISCAL DUTIES</a:t>
            </a:r>
          </a:p>
        </p:txBody>
      </p:sp>
      <p:sp>
        <p:nvSpPr>
          <p:cNvPr id="118786" name="Content Placeholder 2">
            <a:extLst>
              <a:ext uri="{FF2B5EF4-FFF2-40B4-BE49-F238E27FC236}">
                <a16:creationId xmlns:a16="http://schemas.microsoft.com/office/drawing/2014/main" xmlns="" id="{761330D3-2F04-CFE4-04EE-FA7F95A5A560}"/>
              </a:ext>
            </a:extLst>
          </p:cNvPr>
          <p:cNvSpPr>
            <a:spLocks noGrp="1"/>
          </p:cNvSpPr>
          <p:nvPr>
            <p:ph sz="quarter" idx="4294967295"/>
          </p:nvPr>
        </p:nvSpPr>
        <p:spPr/>
        <p:txBody>
          <a:bodyPr/>
          <a:lstStyle/>
          <a:p>
            <a:pPr eaLnBrk="1" hangingPunct="1"/>
            <a:r>
              <a:rPr lang="en-US" altLang="en-US">
                <a:latin typeface="Arial" panose="020B0604020202020204" pitchFamily="34" charset="0"/>
                <a:ea typeface="ＭＳ Ｐゴシック" panose="020B0600070205080204" pitchFamily="34" charset="-128"/>
              </a:rPr>
              <a:t>Recommend, Employ and Dismiss Personnel</a:t>
            </a:r>
          </a:p>
          <a:p>
            <a:pPr eaLnBrk="1" hangingPunct="1">
              <a:buFont typeface="Wingdings" pitchFamily="2" charset="2"/>
              <a:buNone/>
            </a:pPr>
            <a:r>
              <a:rPr lang="en-US" altLang="en-US">
                <a:latin typeface="Arial" panose="020B0604020202020204" pitchFamily="34" charset="0"/>
                <a:ea typeface="ＭＳ Ｐゴシック" panose="020B0600070205080204" pitchFamily="34" charset="-128"/>
              </a:rPr>
              <a:t>     </a:t>
            </a:r>
            <a:r>
              <a:rPr lang="en-US" altLang="en-US" sz="1800">
                <a:latin typeface="Arial" panose="020B0604020202020204" pitchFamily="34" charset="0"/>
                <a:ea typeface="ＭＳ Ｐゴシック" panose="020B0600070205080204" pitchFamily="34" charset="-128"/>
              </a:rPr>
              <a:t>Can employ for up to 30 days before school board must ratify</a:t>
            </a:r>
          </a:p>
          <a:p>
            <a:pPr eaLnBrk="1" hangingPunct="1">
              <a:buFont typeface="Wingdings" pitchFamily="2" charset="2"/>
              <a:buNone/>
            </a:pPr>
            <a:r>
              <a:rPr lang="en-US" altLang="en-US" sz="1800">
                <a:latin typeface="Arial" panose="020B0604020202020204" pitchFamily="34" charset="0"/>
                <a:ea typeface="ＭＳ Ｐゴシック" panose="020B0600070205080204" pitchFamily="34" charset="-128"/>
              </a:rPr>
              <a:t>       Cannot recommend relatives</a:t>
            </a: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Administer Policies of the School Board</a:t>
            </a:r>
          </a:p>
          <a:p>
            <a:pPr eaLnBrk="1" hangingPunct="1"/>
            <a:r>
              <a:rPr lang="en-US" altLang="en-US">
                <a:latin typeface="Arial" panose="020B0604020202020204" pitchFamily="34" charset="0"/>
                <a:ea typeface="ＭＳ Ｐゴシック" panose="020B0600070205080204" pitchFamily="34" charset="-128"/>
              </a:rPr>
              <a:t>Enforce State and Federal Laws and Policies</a:t>
            </a:r>
          </a:p>
          <a:p>
            <a:pPr eaLnBrk="1" hangingPunct="1"/>
            <a:r>
              <a:rPr lang="en-US" altLang="en-US">
                <a:latin typeface="Arial" panose="020B0604020202020204" pitchFamily="34" charset="0"/>
                <a:ea typeface="ＭＳ Ｐゴシック" panose="020B0600070205080204" pitchFamily="34" charset="-128"/>
              </a:rPr>
              <a:t>Preserve all Records, Reports and all appropriate information concerning the affairs of the school district</a:t>
            </a:r>
          </a:p>
          <a:p>
            <a:pPr eaLnBrk="1" hangingPunct="1"/>
            <a:r>
              <a:rPr lang="en-US" altLang="en-US">
                <a:latin typeface="Arial" panose="020B0604020202020204" pitchFamily="34" charset="0"/>
                <a:ea typeface="ＭＳ Ｐゴシック" panose="020B0600070205080204" pitchFamily="34" charset="-128"/>
              </a:rPr>
              <a:t>Maintain Claims, Invoices and other Fiscal Records for at least 5 years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a:extLst>
              <a:ext uri="{FF2B5EF4-FFF2-40B4-BE49-F238E27FC236}">
                <a16:creationId xmlns:a16="http://schemas.microsoft.com/office/drawing/2014/main" xmlns="" id="{26CAA30F-D1AC-B769-670D-A4E47B289F88}"/>
              </a:ext>
            </a:extLst>
          </p:cNvPr>
          <p:cNvSpPr>
            <a:spLocks noGrp="1" noChangeArrowheads="1"/>
          </p:cNvSpPr>
          <p:nvPr>
            <p:ph type="title"/>
          </p:nvPr>
        </p:nvSpPr>
        <p:spPr bwMode="auto">
          <a:xfrm>
            <a:off x="2286000" y="2895600"/>
            <a:ext cx="6172200" cy="2054225"/>
          </a:xfrm>
        </p:spPr>
        <p:txBody>
          <a:bodyPr/>
          <a:lstStyle/>
          <a:p>
            <a:pPr eaLnBrk="1" hangingPunct="1"/>
            <a:r>
              <a:rPr lang="en-US" altLang="en-US" cap="none">
                <a:latin typeface="Arial" panose="020B0604020202020204" pitchFamily="34" charset="0"/>
                <a:ea typeface="ＭＳ Ｐゴシック" panose="020B0600070205080204" pitchFamily="34" charset="-128"/>
              </a:rPr>
              <a:t>MANAGING ADVICE</a:t>
            </a:r>
          </a:p>
        </p:txBody>
      </p:sp>
      <p:sp>
        <p:nvSpPr>
          <p:cNvPr id="120834" name="Text Placeholder 2">
            <a:extLst>
              <a:ext uri="{FF2B5EF4-FFF2-40B4-BE49-F238E27FC236}">
                <a16:creationId xmlns:a16="http://schemas.microsoft.com/office/drawing/2014/main" xmlns="" id="{F865BBB0-88D9-292A-97B4-58960EC4CF17}"/>
              </a:ext>
            </a:extLst>
          </p:cNvPr>
          <p:cNvSpPr>
            <a:spLocks noGrp="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TIPS FOR BOARD MEMBERS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xmlns="" id="{8C505D66-4F54-70C1-B73B-53E22E62CF4B}"/>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KNOW THE COSTS BEFORE  YOU COMMIT TO RAISES</a:t>
            </a:r>
          </a:p>
        </p:txBody>
      </p:sp>
      <p:sp>
        <p:nvSpPr>
          <p:cNvPr id="122882" name="Rectangle 3">
            <a:extLst>
              <a:ext uri="{FF2B5EF4-FFF2-40B4-BE49-F238E27FC236}">
                <a16:creationId xmlns:a16="http://schemas.microsoft.com/office/drawing/2014/main" xmlns="" id="{166EFF1F-9418-6AB8-50BE-F660988D3B68}"/>
              </a:ext>
            </a:extLst>
          </p:cNvPr>
          <p:cNvSpPr>
            <a:spLocks noGrp="1"/>
          </p:cNvSpPr>
          <p:nvPr>
            <p:ph sz="quarter" idx="1"/>
          </p:nvPr>
        </p:nvSpPr>
        <p:spPr>
          <a:xfrm>
            <a:off x="457200" y="1600200"/>
            <a:ext cx="7467600" cy="4873625"/>
          </a:xfrm>
        </p:spPr>
        <p:txBody>
          <a:bodyPr/>
          <a:lstStyle/>
          <a:p>
            <a:pPr eaLnBrk="1" hangingPunct="1">
              <a:lnSpc>
                <a:spcPct val="90000"/>
              </a:lnSpc>
            </a:pPr>
            <a:r>
              <a:rPr lang="en-US" altLang="en-US">
                <a:latin typeface="Arial" panose="020B0604020202020204" pitchFamily="34" charset="0"/>
                <a:ea typeface="ＭＳ Ｐゴシック" panose="020B0600070205080204" pitchFamily="34" charset="-128"/>
              </a:rPr>
              <a:t>Before you approve a raise for administrators, teachers, or hourly employees:</a:t>
            </a:r>
          </a:p>
          <a:p>
            <a:pPr lvl="1" eaLnBrk="1" hangingPunct="1">
              <a:lnSpc>
                <a:spcPct val="90000"/>
              </a:lnSpc>
            </a:pPr>
            <a:r>
              <a:rPr lang="en-US" altLang="en-US">
                <a:latin typeface="Arial" panose="020B0604020202020204" pitchFamily="34" charset="0"/>
                <a:ea typeface="ＭＳ Ｐゴシック" panose="020B0600070205080204" pitchFamily="34" charset="-128"/>
              </a:rPr>
              <a:t>Know the total cost of the raise.  Make sure benefits are included as part of the total.</a:t>
            </a:r>
          </a:p>
          <a:p>
            <a:pPr lvl="1" eaLnBrk="1" hangingPunct="1">
              <a:lnSpc>
                <a:spcPct val="90000"/>
              </a:lnSpc>
            </a:pPr>
            <a:r>
              <a:rPr lang="en-US" altLang="en-US">
                <a:latin typeface="Arial" panose="020B0604020202020204" pitchFamily="34" charset="0"/>
                <a:ea typeface="ＭＳ Ｐゴシック" panose="020B0600070205080204" pitchFamily="34" charset="-128"/>
              </a:rPr>
              <a:t>Know how much the state will commit to the teacher raise through an increase in MAEP.</a:t>
            </a:r>
          </a:p>
          <a:p>
            <a:pPr lvl="1" eaLnBrk="1" hangingPunct="1">
              <a:lnSpc>
                <a:spcPct val="90000"/>
              </a:lnSpc>
            </a:pPr>
            <a:r>
              <a:rPr lang="en-US" altLang="en-US">
                <a:latin typeface="Arial" panose="020B0604020202020204" pitchFamily="34" charset="0"/>
                <a:ea typeface="ＭＳ Ｐゴシック" panose="020B0600070205080204" pitchFamily="34" charset="-128"/>
              </a:rPr>
              <a:t>Know where the costs of the raise will come from (increased local taxes, a decrease in other expenditure line items, etc.).</a:t>
            </a:r>
          </a:p>
        </p:txBody>
      </p:sp>
      <p:pic>
        <p:nvPicPr>
          <p:cNvPr id="122883" name="Picture 6" descr="ANd9GcSCW40L49s2CUW8B2jCbFolMHh5DuC4sJA7LQOBIa1S_qqSl5bj">
            <a:extLst>
              <a:ext uri="{FF2B5EF4-FFF2-40B4-BE49-F238E27FC236}">
                <a16:creationId xmlns:a16="http://schemas.microsoft.com/office/drawing/2014/main" xmlns="" id="{92B43A9F-AA86-7C00-2015-11756FB663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572000"/>
            <a:ext cx="15716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a:extLst>
              <a:ext uri="{FF2B5EF4-FFF2-40B4-BE49-F238E27FC236}">
                <a16:creationId xmlns:a16="http://schemas.microsoft.com/office/drawing/2014/main" xmlns="" id="{2AE27A2F-15D4-928D-119B-C7B66159E908}"/>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UNDERSTAND 16</a:t>
            </a:r>
            <a:r>
              <a:rPr lang="en-US" altLang="en-US" cap="none" baseline="30000">
                <a:latin typeface="Arial" panose="020B0604020202020204" pitchFamily="34" charset="0"/>
                <a:ea typeface="ＭＳ Ｐゴシック" panose="020B0600070205080204" pitchFamily="34" charset="-128"/>
              </a:rPr>
              <a:t>TH</a:t>
            </a:r>
            <a:r>
              <a:rPr lang="en-US" altLang="en-US" cap="none">
                <a:latin typeface="Arial" panose="020B0604020202020204" pitchFamily="34" charset="0"/>
                <a:ea typeface="ＭＳ Ｐゴシック" panose="020B0600070205080204" pitchFamily="34" charset="-128"/>
              </a:rPr>
              <a:t> SECTION TRUST FUNDS</a:t>
            </a:r>
          </a:p>
        </p:txBody>
      </p:sp>
      <p:sp>
        <p:nvSpPr>
          <p:cNvPr id="124930" name="Rectangle 3">
            <a:extLst>
              <a:ext uri="{FF2B5EF4-FFF2-40B4-BE49-F238E27FC236}">
                <a16:creationId xmlns:a16="http://schemas.microsoft.com/office/drawing/2014/main" xmlns="" id="{4A1F51A1-A338-E5C6-6F9A-D70D96F5D8E1}"/>
              </a:ext>
            </a:extLst>
          </p:cNvPr>
          <p:cNvSpPr>
            <a:spLocks noGrp="1"/>
          </p:cNvSpPr>
          <p:nvPr>
            <p:ph sz="quarter" idx="1"/>
          </p:nvPr>
        </p:nvSpPr>
        <p:spPr>
          <a:xfrm>
            <a:off x="457200" y="1600200"/>
            <a:ext cx="7467600" cy="4873625"/>
          </a:xfrm>
        </p:spPr>
        <p:txBody>
          <a:bodyPr/>
          <a:lstStyle/>
          <a:p>
            <a:pPr eaLnBrk="1" hangingPunct="1">
              <a:lnSpc>
                <a:spcPct val="80000"/>
              </a:lnSpc>
            </a:pPr>
            <a:r>
              <a:rPr lang="en-US" altLang="en-US">
                <a:latin typeface="Arial" panose="020B0604020202020204" pitchFamily="34" charset="0"/>
                <a:ea typeface="ＭＳ Ｐゴシック" panose="020B0600070205080204" pitchFamily="34" charset="-128"/>
              </a:rPr>
              <a:t>Trust Funds carry a special element of a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trust factor.</a:t>
            </a:r>
            <a:r>
              <a:rPr lang="ja-JP" altLang="en-US">
                <a:latin typeface="Arial" panose="020B0604020202020204" pitchFamily="34" charset="0"/>
                <a:ea typeface="ＭＳ Ｐゴシック" panose="020B0600070205080204" pitchFamily="34" charset="-128"/>
              </a:rPr>
              <a:t>”</a:t>
            </a:r>
            <a:endParaRPr lang="en-US" altLang="ja-JP">
              <a:latin typeface="Arial" panose="020B0604020202020204" pitchFamily="34" charset="0"/>
              <a:ea typeface="ＭＳ Ｐゴシック" panose="020B0600070205080204" pitchFamily="34" charset="-128"/>
            </a:endParaRPr>
          </a:p>
          <a:p>
            <a:pPr eaLnBrk="1" hangingPunct="1">
              <a:lnSpc>
                <a:spcPct val="80000"/>
              </a:lnSpc>
            </a:pPr>
            <a:endParaRPr lang="en-US" altLang="ja-JP">
              <a:latin typeface="Arial" panose="020B0604020202020204" pitchFamily="34" charset="0"/>
              <a:ea typeface="ＭＳ Ｐゴシック" panose="020B0600070205080204" pitchFamily="34" charset="-128"/>
            </a:endParaRPr>
          </a:p>
          <a:p>
            <a:pPr eaLnBrk="1" hangingPunct="1">
              <a:lnSpc>
                <a:spcPct val="80000"/>
              </a:lnSpc>
            </a:pPr>
            <a:r>
              <a:rPr lang="en-US" altLang="en-US">
                <a:latin typeface="Arial" panose="020B0604020202020204" pitchFamily="34" charset="0"/>
                <a:ea typeface="ＭＳ Ｐゴシック" panose="020B0600070205080204" pitchFamily="34" charset="-128"/>
              </a:rPr>
              <a:t>Know your responsibility and your liability.</a:t>
            </a:r>
          </a:p>
          <a:p>
            <a:pPr eaLnBrk="1" hangingPunct="1">
              <a:lnSpc>
                <a:spcPct val="80000"/>
              </a:lnSpc>
            </a:pPr>
            <a:endParaRPr lang="en-US" altLang="en-US">
              <a:latin typeface="Arial" panose="020B0604020202020204" pitchFamily="34" charset="0"/>
              <a:ea typeface="ＭＳ Ｐゴシック" panose="020B0600070205080204" pitchFamily="34" charset="-128"/>
            </a:endParaRPr>
          </a:p>
          <a:p>
            <a:pPr eaLnBrk="1" hangingPunct="1">
              <a:lnSpc>
                <a:spcPct val="80000"/>
              </a:lnSpc>
            </a:pPr>
            <a:r>
              <a:rPr lang="en-US" altLang="en-US">
                <a:latin typeface="Arial" panose="020B0604020202020204" pitchFamily="34" charset="0"/>
                <a:ea typeface="ＭＳ Ｐゴシック" panose="020B0600070205080204" pitchFamily="34" charset="-128"/>
              </a:rPr>
              <a:t>It is the duty of the board of education to manage the school trust lands and maximize funds arising from trust property.</a:t>
            </a:r>
          </a:p>
          <a:p>
            <a:pPr eaLnBrk="1" hangingPunct="1">
              <a:lnSpc>
                <a:spcPct val="80000"/>
              </a:lnSpc>
            </a:pPr>
            <a:endParaRPr lang="en-US" altLang="en-US">
              <a:latin typeface="Arial" panose="020B0604020202020204" pitchFamily="34" charset="0"/>
              <a:ea typeface="ＭＳ Ｐゴシック" panose="020B0600070205080204" pitchFamily="34" charset="-128"/>
            </a:endParaRPr>
          </a:p>
          <a:p>
            <a:pPr eaLnBrk="1" hangingPunct="1">
              <a:lnSpc>
                <a:spcPct val="80000"/>
              </a:lnSpc>
            </a:pPr>
            <a:r>
              <a:rPr lang="en-US" altLang="en-US">
                <a:latin typeface="Arial" panose="020B0604020202020204" pitchFamily="34" charset="0"/>
                <a:ea typeface="ＭＳ Ｐゴシック" panose="020B0600070205080204" pitchFamily="34" charset="-128"/>
              </a:rPr>
              <a:t>It is the duty of the Secretary of State to assist local school districts, when so requested, in establishing and maintaining local school trust land management systems.</a:t>
            </a:r>
          </a:p>
          <a:p>
            <a:pPr eaLnBrk="1" hangingPunct="1">
              <a:lnSpc>
                <a:spcPct val="80000"/>
              </a:lnSpc>
            </a:pPr>
            <a:endParaRPr lang="en-US" altLang="en-US" sz="2800">
              <a:latin typeface="Arial" panose="020B0604020202020204" pitchFamily="34" charset="0"/>
              <a:ea typeface="ＭＳ Ｐゴシック" panose="020B0600070205080204" pitchFamily="34" charset="-128"/>
            </a:endParaRPr>
          </a:p>
          <a:p>
            <a:pPr eaLnBrk="1" hangingPunct="1">
              <a:lnSpc>
                <a:spcPct val="80000"/>
              </a:lnSpc>
            </a:pPr>
            <a:endParaRPr lang="en-US" altLang="en-US" sz="2800">
              <a:ea typeface="ＭＳ Ｐゴシック"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a:extLst>
              <a:ext uri="{FF2B5EF4-FFF2-40B4-BE49-F238E27FC236}">
                <a16:creationId xmlns:a16="http://schemas.microsoft.com/office/drawing/2014/main" xmlns="" id="{CAFFA81C-78FD-BF30-0A34-27A72D8C72CB}"/>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Trust Fund Revenues</a:t>
            </a:r>
          </a:p>
        </p:txBody>
      </p:sp>
      <p:sp>
        <p:nvSpPr>
          <p:cNvPr id="126978" name="Rectangle 3">
            <a:extLst>
              <a:ext uri="{FF2B5EF4-FFF2-40B4-BE49-F238E27FC236}">
                <a16:creationId xmlns:a16="http://schemas.microsoft.com/office/drawing/2014/main" xmlns="" id="{D34F691C-297C-F34E-85F1-F21A444EA0BF}"/>
              </a:ext>
            </a:extLst>
          </p:cNvPr>
          <p:cNvSpPr>
            <a:spLocks noGrp="1"/>
          </p:cNvSpPr>
          <p:nvPr>
            <p:ph sz="quarter" idx="1"/>
          </p:nvPr>
        </p:nvSpPr>
        <p:spPr>
          <a:xfrm>
            <a:off x="457200" y="1600200"/>
            <a:ext cx="7467600" cy="4873625"/>
          </a:xfrm>
        </p:spPr>
        <p:txBody>
          <a:bodyPr/>
          <a:lstStyle/>
          <a:p>
            <a:pPr eaLnBrk="1" hangingPunct="1">
              <a:lnSpc>
                <a:spcPct val="90000"/>
              </a:lnSpc>
            </a:pPr>
            <a:r>
              <a:rPr lang="en-US" altLang="en-US">
                <a:latin typeface="Arial" panose="020B0604020202020204" pitchFamily="34" charset="0"/>
                <a:ea typeface="ＭＳ Ｐゴシック" panose="020B0600070205080204" pitchFamily="34" charset="-128"/>
              </a:rPr>
              <a:t>The following revenues must be placed in a principal fund and only the interest earned on the funds can be spent:</a:t>
            </a:r>
          </a:p>
          <a:p>
            <a:pPr lvl="1" eaLnBrk="1" hangingPunct="1">
              <a:lnSpc>
                <a:spcPct val="90000"/>
              </a:lnSpc>
            </a:pPr>
            <a:r>
              <a:rPr lang="en-US" altLang="en-US" sz="2000">
                <a:latin typeface="Arial" panose="020B0604020202020204" pitchFamily="34" charset="0"/>
                <a:ea typeface="ＭＳ Ｐゴシック" panose="020B0600070205080204" pitchFamily="34" charset="-128"/>
              </a:rPr>
              <a:t>Easements and rights-of-way</a:t>
            </a:r>
          </a:p>
          <a:p>
            <a:pPr lvl="1" eaLnBrk="1" hangingPunct="1">
              <a:lnSpc>
                <a:spcPct val="90000"/>
              </a:lnSpc>
            </a:pPr>
            <a:r>
              <a:rPr lang="en-US" altLang="en-US" sz="2000">
                <a:latin typeface="Arial" panose="020B0604020202020204" pitchFamily="34" charset="0"/>
                <a:ea typeface="ＭＳ Ｐゴシック" panose="020B0600070205080204" pitchFamily="34" charset="-128"/>
              </a:rPr>
              <a:t>Sales of lieu lands</a:t>
            </a:r>
          </a:p>
          <a:p>
            <a:pPr lvl="1" eaLnBrk="1" hangingPunct="1">
              <a:lnSpc>
                <a:spcPct val="90000"/>
              </a:lnSpc>
            </a:pPr>
            <a:r>
              <a:rPr lang="en-US" altLang="en-US" sz="2000">
                <a:latin typeface="Arial" panose="020B0604020202020204" pitchFamily="34" charset="0"/>
                <a:ea typeface="ＭＳ Ｐゴシック" panose="020B0600070205080204" pitchFamily="34" charset="-128"/>
              </a:rPr>
              <a:t>Funds from any permanent damages to the land</a:t>
            </a:r>
          </a:p>
          <a:p>
            <a:pPr lvl="1" eaLnBrk="1" hangingPunct="1">
              <a:lnSpc>
                <a:spcPct val="90000"/>
              </a:lnSpc>
            </a:pPr>
            <a:r>
              <a:rPr lang="en-US" altLang="en-US" sz="2000">
                <a:latin typeface="Arial" panose="020B0604020202020204" pitchFamily="34" charset="0"/>
                <a:ea typeface="ＭＳ Ｐゴシック" panose="020B0600070205080204" pitchFamily="34" charset="-128"/>
              </a:rPr>
              <a:t>Funds from the sale of nonrenewable resources including but not limited to the sale of sand, gravel, dirt, clays and royalties received from the sale of mineral ores, coal, oil and gas;</a:t>
            </a:r>
          </a:p>
          <a:p>
            <a:pPr lvl="1" eaLnBrk="1" hangingPunct="1">
              <a:lnSpc>
                <a:spcPct val="90000"/>
              </a:lnSpc>
            </a:pPr>
            <a:r>
              <a:rPr lang="en-US" altLang="en-US" sz="2000">
                <a:latin typeface="Arial" panose="020B0604020202020204" pitchFamily="34" charset="0"/>
                <a:ea typeface="ＭＳ Ｐゴシック" panose="020B0600070205080204" pitchFamily="34" charset="-128"/>
              </a:rPr>
              <a:t>Funds received from the sale of buildings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xmlns="" id="{A9A25C3E-882D-D394-A8E2-1895AE8C3D94}"/>
              </a:ext>
            </a:extLst>
          </p:cNvPr>
          <p:cNvSpPr>
            <a:spLocks noGrp="1" noChangeArrowheads="1"/>
          </p:cNvSpPr>
          <p:nvPr>
            <p:ph type="title"/>
          </p:nvPr>
        </p:nvSpPr>
        <p:spPr bwMode="auto">
          <a:xfrm>
            <a:off x="457200" y="274638"/>
            <a:ext cx="7467600" cy="792162"/>
          </a:xfrm>
        </p:spPr>
        <p:txBody>
          <a:bodyPr/>
          <a:lstStyle/>
          <a:p>
            <a:pPr eaLnBrk="1" hangingPunct="1"/>
            <a:r>
              <a:rPr lang="en-US" altLang="en-US" cap="none">
                <a:latin typeface="Arial" panose="020B0604020202020204" pitchFamily="34" charset="0"/>
                <a:ea typeface="ＭＳ Ｐゴシック" panose="020B0600070205080204" pitchFamily="34" charset="-128"/>
              </a:rPr>
              <a:t>PREPARATION OF THE BUDGET</a:t>
            </a:r>
          </a:p>
        </p:txBody>
      </p:sp>
      <p:sp>
        <p:nvSpPr>
          <p:cNvPr id="41986" name="Rectangle 3">
            <a:extLst>
              <a:ext uri="{FF2B5EF4-FFF2-40B4-BE49-F238E27FC236}">
                <a16:creationId xmlns:a16="http://schemas.microsoft.com/office/drawing/2014/main" xmlns="" id="{BBF17B73-0CD8-DAD2-D8F4-829AE568360B}"/>
              </a:ext>
            </a:extLst>
          </p:cNvPr>
          <p:cNvSpPr>
            <a:spLocks noGrp="1"/>
          </p:cNvSpPr>
          <p:nvPr>
            <p:ph sz="quarter" idx="1"/>
          </p:nvPr>
        </p:nvSpPr>
        <p:spPr>
          <a:xfrm>
            <a:off x="457200" y="1219200"/>
            <a:ext cx="7467600" cy="5254625"/>
          </a:xfrm>
        </p:spPr>
        <p:txBody>
          <a:bodyPr/>
          <a:lstStyle/>
          <a:p>
            <a:pPr eaLnBrk="1" hangingPunct="1"/>
            <a:r>
              <a:rPr lang="en-US" altLang="en-US">
                <a:latin typeface="Arial" panose="020B0604020202020204" pitchFamily="34" charset="0"/>
                <a:ea typeface="ＭＳ Ｐゴシック" panose="020B0600070205080204" pitchFamily="34" charset="-128"/>
              </a:rPr>
              <a:t>On or before August 15 of each year, the school board with the assistance of the superintendent will prepare a budget of estimated revenues and expenditures.</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Varying degrees of input from district to district</a:t>
            </a:r>
          </a:p>
          <a:p>
            <a:pPr lvl="1" eaLnBrk="1" hangingPunct="1"/>
            <a:r>
              <a:rPr lang="en-US" altLang="en-US">
                <a:latin typeface="Arial" panose="020B0604020202020204" pitchFamily="34" charset="0"/>
                <a:ea typeface="ＭＳ Ｐゴシック" panose="020B0600070205080204" pitchFamily="34" charset="-128"/>
              </a:rPr>
              <a:t>From Board</a:t>
            </a:r>
          </a:p>
          <a:p>
            <a:pPr lvl="1" eaLnBrk="1" hangingPunct="1"/>
            <a:r>
              <a:rPr lang="en-US" altLang="en-US">
                <a:latin typeface="Arial" panose="020B0604020202020204" pitchFamily="34" charset="0"/>
                <a:ea typeface="ＭＳ Ｐゴシック" panose="020B0600070205080204" pitchFamily="34" charset="-128"/>
              </a:rPr>
              <a:t>From Principals and other Administrators</a:t>
            </a:r>
          </a:p>
          <a:p>
            <a:pPr lvl="1" eaLnBrk="1" hangingPunct="1"/>
            <a:r>
              <a:rPr lang="en-US" altLang="en-US">
                <a:latin typeface="Arial" panose="020B0604020202020204" pitchFamily="34" charset="0"/>
                <a:ea typeface="ＭＳ Ｐゴシック" panose="020B0600070205080204" pitchFamily="34" charset="-128"/>
              </a:rPr>
              <a:t>From Teachers and other Personnel</a:t>
            </a:r>
          </a:p>
          <a:p>
            <a:pPr lvl="1" eaLnBrk="1" hangingPunct="1"/>
            <a:r>
              <a:rPr lang="en-US" altLang="en-US">
                <a:latin typeface="Arial" panose="020B0604020202020204" pitchFamily="34" charset="0"/>
                <a:ea typeface="ＭＳ Ｐゴシック" panose="020B0600070205080204" pitchFamily="34" charset="-128"/>
              </a:rPr>
              <a:t>From the Community</a:t>
            </a:r>
          </a:p>
          <a:p>
            <a:pPr lvl="1" eaLnBrk="1" hangingPunct="1">
              <a:buFont typeface="Wingdings 2"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Code Section 37-61-9</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a:extLst>
              <a:ext uri="{FF2B5EF4-FFF2-40B4-BE49-F238E27FC236}">
                <a16:creationId xmlns:a16="http://schemas.microsoft.com/office/drawing/2014/main" xmlns="" id="{0BB5342A-CAF0-BB9F-7856-14CD9AD77C12}"/>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Trust Fund Transfers</a:t>
            </a:r>
          </a:p>
        </p:txBody>
      </p:sp>
      <p:sp>
        <p:nvSpPr>
          <p:cNvPr id="129026" name="Rectangle 3">
            <a:extLst>
              <a:ext uri="{FF2B5EF4-FFF2-40B4-BE49-F238E27FC236}">
                <a16:creationId xmlns:a16="http://schemas.microsoft.com/office/drawing/2014/main" xmlns="" id="{32A5E6E8-0159-29C8-652D-9A6655538D3F}"/>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Specific approval for transfers from 16</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Section Interest</a:t>
            </a:r>
          </a:p>
          <a:p>
            <a:pPr eaLnBrk="1" hangingPunct="1"/>
            <a:endParaRPr lang="en-US" altLang="en-US">
              <a:latin typeface="Arial" panose="020B0604020202020204" pitchFamily="34" charset="0"/>
              <a:ea typeface="ＭＳ Ｐゴシック" panose="020B0600070205080204" pitchFamily="34" charset="-128"/>
            </a:endParaRPr>
          </a:p>
          <a:p>
            <a:pPr lvl="1" eaLnBrk="1" hangingPunct="1"/>
            <a:r>
              <a:rPr lang="en-US" altLang="en-US">
                <a:latin typeface="Arial" panose="020B0604020202020204" pitchFamily="34" charset="0"/>
                <a:ea typeface="ＭＳ Ｐゴシック" panose="020B0600070205080204" pitchFamily="34" charset="-128"/>
              </a:rPr>
              <a:t>When transfers are made from 16</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Section funds, care must be taken to make certain they are expendable(16</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Section Interest) funds.</a:t>
            </a:r>
          </a:p>
          <a:p>
            <a:pPr lvl="1" eaLnBrk="1" hangingPunct="1"/>
            <a:endParaRPr lang="en-US" altLang="en-US">
              <a:latin typeface="Arial" panose="020B0604020202020204" pitchFamily="34" charset="0"/>
              <a:ea typeface="ＭＳ Ｐゴシック" panose="020B0600070205080204" pitchFamily="34" charset="-128"/>
            </a:endParaRPr>
          </a:p>
          <a:p>
            <a:pPr lvl="1" eaLnBrk="1" hangingPunct="1"/>
            <a:r>
              <a:rPr lang="en-US" altLang="en-US">
                <a:latin typeface="Arial" panose="020B0604020202020204" pitchFamily="34" charset="0"/>
                <a:ea typeface="ＭＳ Ｐゴシック" panose="020B0600070205080204" pitchFamily="34" charset="-128"/>
              </a:rPr>
              <a:t>Loans from 16</a:t>
            </a:r>
            <a:r>
              <a:rPr lang="en-US" altLang="en-US" baseline="30000">
                <a:latin typeface="Arial" panose="020B0604020202020204" pitchFamily="34" charset="0"/>
                <a:ea typeface="ＭＳ Ｐゴシック" panose="020B0600070205080204" pitchFamily="34" charset="-128"/>
              </a:rPr>
              <a:t>th</a:t>
            </a:r>
            <a:r>
              <a:rPr lang="en-US" altLang="en-US">
                <a:latin typeface="Arial" panose="020B0604020202020204" pitchFamily="34" charset="0"/>
                <a:ea typeface="ＭＳ Ｐゴシック" panose="020B0600070205080204" pitchFamily="34" charset="-128"/>
              </a:rPr>
              <a:t> Section Principal funds must follow specific rules and laws.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026">
            <a:extLst>
              <a:ext uri="{FF2B5EF4-FFF2-40B4-BE49-F238E27FC236}">
                <a16:creationId xmlns:a16="http://schemas.microsoft.com/office/drawing/2014/main" xmlns="" id="{25271971-43F9-4058-F6D3-67F9DDB9B248}"/>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PURCHASING LAWS ARE IMPORTANT</a:t>
            </a:r>
          </a:p>
        </p:txBody>
      </p:sp>
      <p:sp>
        <p:nvSpPr>
          <p:cNvPr id="131074" name="Rectangle 1027">
            <a:extLst>
              <a:ext uri="{FF2B5EF4-FFF2-40B4-BE49-F238E27FC236}">
                <a16:creationId xmlns:a16="http://schemas.microsoft.com/office/drawing/2014/main" xmlns="" id="{33C2F991-07BD-748C-BB7A-BE4B9E5D7337}"/>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Know the basics of the purchasing laws:</a:t>
            </a:r>
          </a:p>
          <a:p>
            <a:pPr lvl="1" eaLnBrk="1" hangingPunct="1"/>
            <a:r>
              <a:rPr lang="en-US" altLang="en-US">
                <a:latin typeface="Arial" panose="020B0604020202020204" pitchFamily="34" charset="0"/>
                <a:ea typeface="ＭＳ Ｐゴシック" panose="020B0600070205080204" pitchFamily="34" charset="-128"/>
              </a:rPr>
              <a:t>Less than or equal to $5,000 – no formal bidding</a:t>
            </a:r>
          </a:p>
          <a:p>
            <a:pPr lvl="1" eaLnBrk="1" hangingPunct="1"/>
            <a:endParaRPr lang="en-US" altLang="en-US">
              <a:latin typeface="Arial" panose="020B0604020202020204" pitchFamily="34" charset="0"/>
              <a:ea typeface="ＭＳ Ｐゴシック" panose="020B0600070205080204" pitchFamily="34" charset="-128"/>
            </a:endParaRPr>
          </a:p>
          <a:p>
            <a:pPr lvl="1" eaLnBrk="1" hangingPunct="1"/>
            <a:r>
              <a:rPr lang="en-US" altLang="en-US">
                <a:latin typeface="Arial" panose="020B0604020202020204" pitchFamily="34" charset="0"/>
                <a:ea typeface="ＭＳ Ｐゴシック" panose="020B0600070205080204" pitchFamily="34" charset="-128"/>
              </a:rPr>
              <a:t>Over $5,000 but not over $75,000 – 2 competitive written bids</a:t>
            </a:r>
          </a:p>
          <a:p>
            <a:pPr lvl="1" eaLnBrk="1" hangingPunct="1"/>
            <a:endParaRPr lang="en-US" altLang="en-US">
              <a:latin typeface="Arial" panose="020B0604020202020204" pitchFamily="34" charset="0"/>
              <a:ea typeface="ＭＳ Ｐゴシック" panose="020B0600070205080204" pitchFamily="34" charset="-128"/>
            </a:endParaRPr>
          </a:p>
          <a:p>
            <a:pPr lvl="1" eaLnBrk="1" hangingPunct="1"/>
            <a:r>
              <a:rPr lang="en-US" altLang="en-US">
                <a:latin typeface="Arial" panose="020B0604020202020204" pitchFamily="34" charset="0"/>
                <a:ea typeface="ＭＳ Ｐゴシック" panose="020B0600070205080204" pitchFamily="34" charset="-128"/>
              </a:rPr>
              <a:t>Over $75,000 – Reverse auction/Publication-formal bids</a:t>
            </a:r>
          </a:p>
          <a:p>
            <a:pPr lvl="1" eaLnBrk="1" hangingPunct="1"/>
            <a:r>
              <a:rPr lang="en-US" altLang="en-US">
                <a:latin typeface="Arial" panose="020B0604020202020204" pitchFamily="34" charset="0"/>
                <a:ea typeface="ＭＳ Ｐゴシック" panose="020B0600070205080204" pitchFamily="34" charset="-128"/>
              </a:rPr>
              <a:t>Exemptions – examples are single source items emergencies and state contract pricing</a:t>
            </a:r>
          </a:p>
          <a:p>
            <a:pPr lvl="1" eaLnBrk="1" hangingPunct="1">
              <a:buFont typeface="Wingdings 2" pitchFamily="2" charset="2"/>
              <a:buNone/>
            </a:pPr>
            <a:endParaRPr lang="en-US" altLang="en-US">
              <a:latin typeface="Arial" panose="020B0604020202020204" pitchFamily="34" charset="0"/>
              <a:ea typeface="ＭＳ Ｐゴシック" panose="020B0600070205080204" pitchFamily="34" charset="-128"/>
            </a:endParaRPr>
          </a:p>
          <a:p>
            <a:pPr lvl="1" eaLnBrk="1" hangingPunct="1">
              <a:buFont typeface="Wingdings 2" pitchFamily="2" charset="2"/>
              <a:buNone/>
            </a:pPr>
            <a:endParaRPr lang="en-US" altLang="en-US">
              <a:latin typeface="Arial" panose="020B0604020202020204" pitchFamily="34" charset="0"/>
              <a:ea typeface="ＭＳ Ｐゴシック" panose="020B0600070205080204" pitchFamily="34"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a:extLst>
              <a:ext uri="{FF2B5EF4-FFF2-40B4-BE49-F238E27FC236}">
                <a16:creationId xmlns:a16="http://schemas.microsoft.com/office/drawing/2014/main" xmlns="" id="{09069554-2B51-3957-4755-2ECE39270E09}"/>
              </a:ext>
            </a:extLst>
          </p:cNvPr>
          <p:cNvSpPr>
            <a:spLocks noGrp="1" noChangeArrowheads="1"/>
          </p:cNvSpPr>
          <p:nvPr>
            <p:ph type="title"/>
          </p:nvPr>
        </p:nvSpPr>
        <p:spPr bwMode="auto">
          <a:xfrm>
            <a:off x="914400" y="304800"/>
            <a:ext cx="8077200" cy="1206500"/>
          </a:xfrm>
        </p:spPr>
        <p:txBody>
          <a:bodyPr/>
          <a:lstStyle/>
          <a:p>
            <a:pPr eaLnBrk="1" hangingPunct="1"/>
            <a:r>
              <a:rPr lang="en-US" altLang="en-US" cap="none">
                <a:latin typeface="Arial" panose="020B0604020202020204" pitchFamily="34" charset="0"/>
                <a:ea typeface="ＭＳ Ｐゴシック" panose="020B0600070205080204" pitchFamily="34" charset="-128"/>
              </a:rPr>
              <a:t>WAGE AND HOUR LAWS? – IS YOUR DISTRICT IN COMPLIANCE?</a:t>
            </a:r>
          </a:p>
        </p:txBody>
      </p:sp>
      <p:sp>
        <p:nvSpPr>
          <p:cNvPr id="133122" name="Rectangle 4">
            <a:extLst>
              <a:ext uri="{FF2B5EF4-FFF2-40B4-BE49-F238E27FC236}">
                <a16:creationId xmlns:a16="http://schemas.microsoft.com/office/drawing/2014/main" xmlns="" id="{0FD36ACC-A808-E7BA-CF56-48B17212BEEB}"/>
              </a:ext>
            </a:extLst>
          </p:cNvPr>
          <p:cNvSpPr>
            <a:spLocks noGrp="1"/>
          </p:cNvSpPr>
          <p:nvPr>
            <p:ph type="body" sz="half" idx="2"/>
          </p:nvPr>
        </p:nvSpPr>
        <p:spPr>
          <a:xfrm>
            <a:off x="990600" y="1752600"/>
            <a:ext cx="7010400" cy="4495800"/>
          </a:xfrm>
        </p:spPr>
        <p:txBody>
          <a:bodyPr/>
          <a:lstStyle/>
          <a:p>
            <a:pPr eaLnBrk="1" hangingPunct="1"/>
            <a:r>
              <a:rPr lang="en-US" altLang="en-US" sz="2800">
                <a:latin typeface="Arial" panose="020B0604020202020204" pitchFamily="34" charset="0"/>
                <a:ea typeface="ＭＳ Ｐゴシック" panose="020B0600070205080204" pitchFamily="34" charset="-128"/>
              </a:rPr>
              <a:t>Overtime for non-exempt employees</a:t>
            </a:r>
          </a:p>
          <a:p>
            <a:pPr eaLnBrk="1" hangingPunct="1">
              <a:buFont typeface="Wingdings" pitchFamily="2" charset="2"/>
              <a:buNone/>
            </a:pPr>
            <a:endParaRPr lang="en-US" altLang="en-US" sz="2800">
              <a:latin typeface="Arial" panose="020B0604020202020204" pitchFamily="34" charset="0"/>
              <a:ea typeface="ＭＳ Ｐゴシック" panose="020B0600070205080204" pitchFamily="34" charset="-128"/>
            </a:endParaRPr>
          </a:p>
          <a:p>
            <a:pPr eaLnBrk="1" hangingPunct="1"/>
            <a:r>
              <a:rPr lang="en-US" altLang="en-US" sz="2800">
                <a:latin typeface="Arial" panose="020B0604020202020204" pitchFamily="34" charset="0"/>
                <a:ea typeface="ＭＳ Ｐゴシック" panose="020B0600070205080204" pitchFamily="34" charset="-128"/>
              </a:rPr>
              <a:t>The State Auditor</a:t>
            </a:r>
            <a:r>
              <a:rPr lang="ja-JP" altLang="en-US" sz="2800">
                <a:latin typeface="Arial" panose="020B0604020202020204" pitchFamily="34" charset="0"/>
                <a:ea typeface="ＭＳ Ｐゴシック" panose="020B0600070205080204" pitchFamily="34" charset="-128"/>
              </a:rPr>
              <a:t>’</a:t>
            </a:r>
            <a:r>
              <a:rPr lang="en-US" altLang="ja-JP" sz="2800">
                <a:latin typeface="Arial" panose="020B0604020202020204" pitchFamily="34" charset="0"/>
                <a:ea typeface="ＭＳ Ｐゴシック" panose="020B0600070205080204" pitchFamily="34" charset="-128"/>
              </a:rPr>
              <a:t>s Office has added a special section in the audit program</a:t>
            </a:r>
          </a:p>
          <a:p>
            <a:pPr eaLnBrk="1" hangingPunct="1">
              <a:buFont typeface="Wingdings" pitchFamily="2" charset="2"/>
              <a:buNone/>
            </a:pPr>
            <a:endParaRPr lang="en-US" altLang="en-US" sz="2800">
              <a:latin typeface="Arial" panose="020B0604020202020204" pitchFamily="34" charset="0"/>
              <a:ea typeface="ＭＳ Ｐゴシック" panose="020B0600070205080204" pitchFamily="34" charset="-128"/>
            </a:endParaRPr>
          </a:p>
          <a:p>
            <a:pPr eaLnBrk="1" hangingPunct="1"/>
            <a:r>
              <a:rPr lang="en-US" altLang="en-US" sz="2800">
                <a:latin typeface="Arial" panose="020B0604020202020204" pitchFamily="34" charset="0"/>
                <a:ea typeface="ＭＳ Ｐゴシック" panose="020B0600070205080204" pitchFamily="34" charset="-128"/>
              </a:rPr>
              <a:t>If you are in doubt about your district</a:t>
            </a:r>
            <a:r>
              <a:rPr lang="ja-JP" altLang="en-US" sz="2800">
                <a:latin typeface="Arial" panose="020B0604020202020204" pitchFamily="34" charset="0"/>
                <a:ea typeface="ＭＳ Ｐゴシック" panose="020B0600070205080204" pitchFamily="34" charset="-128"/>
              </a:rPr>
              <a:t>’</a:t>
            </a:r>
            <a:r>
              <a:rPr lang="en-US" altLang="ja-JP" sz="2800">
                <a:latin typeface="Arial" panose="020B0604020202020204" pitchFamily="34" charset="0"/>
                <a:ea typeface="ＭＳ Ｐゴシック" panose="020B0600070205080204" pitchFamily="34" charset="-128"/>
              </a:rPr>
              <a:t>s compliance, please consider a </a:t>
            </a:r>
            <a:r>
              <a:rPr lang="ja-JP" altLang="en-US" sz="2800">
                <a:latin typeface="Arial" panose="020B0604020202020204" pitchFamily="34" charset="0"/>
                <a:ea typeface="ＭＳ Ｐゴシック" panose="020B0600070205080204" pitchFamily="34" charset="-128"/>
              </a:rPr>
              <a:t>“</a:t>
            </a:r>
            <a:r>
              <a:rPr lang="en-US" altLang="ja-JP" sz="2800">
                <a:latin typeface="Arial" panose="020B0604020202020204" pitchFamily="34" charset="0"/>
                <a:ea typeface="ＭＳ Ｐゴシック" panose="020B0600070205080204" pitchFamily="34" charset="-128"/>
              </a:rPr>
              <a:t>check-up</a:t>
            </a:r>
            <a:r>
              <a:rPr lang="ja-JP" altLang="en-US" sz="2800">
                <a:latin typeface="Arial" panose="020B0604020202020204" pitchFamily="34" charset="0"/>
                <a:ea typeface="ＭＳ Ｐゴシック" panose="020B0600070205080204" pitchFamily="34" charset="-128"/>
              </a:rPr>
              <a:t>”</a:t>
            </a:r>
            <a:r>
              <a:rPr lang="en-US" altLang="ja-JP" sz="2800">
                <a:latin typeface="Arial" panose="020B0604020202020204" pitchFamily="34" charset="0"/>
                <a:ea typeface="ＭＳ Ｐゴシック" panose="020B0600070205080204" pitchFamily="34" charset="-128"/>
              </a:rPr>
              <a:t> from a labor law attorney/firm</a:t>
            </a:r>
            <a:endParaRPr lang="en-US" altLang="en-US" sz="2800">
              <a:latin typeface="Arial" panose="020B0604020202020204" pitchFamily="34" charset="0"/>
              <a:ea typeface="ＭＳ Ｐゴシック"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a:extLst>
              <a:ext uri="{FF2B5EF4-FFF2-40B4-BE49-F238E27FC236}">
                <a16:creationId xmlns:a16="http://schemas.microsoft.com/office/drawing/2014/main" xmlns="" id="{1C575AB7-E7F9-A851-1471-4AD719487161}"/>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Lst>
        </p:spPr>
        <p:txBody>
          <a:bodyPr/>
          <a:lstStyle/>
          <a:p>
            <a:r>
              <a:rPr lang="en-US" altLang="en-US" cap="none">
                <a:latin typeface="Arial" panose="020B0604020202020204" pitchFamily="34" charset="0"/>
                <a:ea typeface="ＭＳ Ｐゴシック" panose="020B0600070205080204" pitchFamily="34" charset="-128"/>
              </a:rPr>
              <a:t>ARE YOU ADEQUATELY INSURED?</a:t>
            </a:r>
          </a:p>
        </p:txBody>
      </p:sp>
      <p:sp>
        <p:nvSpPr>
          <p:cNvPr id="135170" name="Rectangle 3">
            <a:extLst>
              <a:ext uri="{FF2B5EF4-FFF2-40B4-BE49-F238E27FC236}">
                <a16:creationId xmlns:a16="http://schemas.microsoft.com/office/drawing/2014/main" xmlns="" id="{979D7318-23C9-E899-43A9-FAE9D58B325F}"/>
              </a:ext>
            </a:extLst>
          </p:cNvPr>
          <p:cNvSpPr>
            <a:spLocks noGrp="1"/>
          </p:cNvSpPr>
          <p:nvPr>
            <p:ph type="body" idx="1"/>
          </p:nvPr>
        </p:nvSpPr>
        <p:spPr/>
        <p:txBody>
          <a:bodyPr/>
          <a:lstStyle/>
          <a:p>
            <a:r>
              <a:rPr lang="en-US" altLang="en-US">
                <a:latin typeface="Arial" panose="020B0604020202020204" pitchFamily="34" charset="0"/>
                <a:ea typeface="ＭＳ Ｐゴシック" panose="020B0600070205080204" pitchFamily="34" charset="-128"/>
              </a:rPr>
              <a:t>General Liability</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Property</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Business Automobile</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Workers Compensation</a:t>
            </a:r>
          </a:p>
          <a:p>
            <a:pPr>
              <a:buFont typeface="Wingdings" pitchFamily="2" charset="2"/>
              <a:buNone/>
            </a:pPr>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Surety Bonds for board members ($50,000), superintendent ($100,000), purchasing agents ($50,000) and principals ($50,000)</a:t>
            </a:r>
          </a:p>
        </p:txBody>
      </p:sp>
      <p:pic>
        <p:nvPicPr>
          <p:cNvPr id="135171" name="Picture 5" descr="ANd9GcSdJzCxmEQr67VCHFMpNvxMeqUj6PoQ2G8v2ZGRBQvj-MoU1Fyi">
            <a:extLst>
              <a:ext uri="{FF2B5EF4-FFF2-40B4-BE49-F238E27FC236}">
                <a16:creationId xmlns:a16="http://schemas.microsoft.com/office/drawing/2014/main" xmlns="" id="{6423557C-1CB5-5068-94C6-338F36618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209800"/>
            <a:ext cx="2066925"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a:extLst>
              <a:ext uri="{FF2B5EF4-FFF2-40B4-BE49-F238E27FC236}">
                <a16:creationId xmlns:a16="http://schemas.microsoft.com/office/drawing/2014/main" xmlns="" id="{6C3CEC32-B73B-D876-2C07-8C3A7956BEB2}"/>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WHAT ARE YOUR AUDITS SAYING?</a:t>
            </a:r>
          </a:p>
        </p:txBody>
      </p:sp>
      <p:sp>
        <p:nvSpPr>
          <p:cNvPr id="137218" name="Rectangle 3">
            <a:extLst>
              <a:ext uri="{FF2B5EF4-FFF2-40B4-BE49-F238E27FC236}">
                <a16:creationId xmlns:a16="http://schemas.microsoft.com/office/drawing/2014/main" xmlns="" id="{E39A5AA4-726E-B1F8-BFD7-0975F501AC18}"/>
              </a:ext>
            </a:extLst>
          </p:cNvPr>
          <p:cNvSpPr>
            <a:spLocks noGrp="1"/>
          </p:cNvSpPr>
          <p:nvPr>
            <p:ph sz="quarter" idx="1"/>
          </p:nvPr>
        </p:nvSpPr>
        <p:spPr>
          <a:xfrm>
            <a:off x="685800" y="1676400"/>
            <a:ext cx="7772400" cy="4191000"/>
          </a:xfrm>
        </p:spPr>
        <p:txBody>
          <a:bodyPr/>
          <a:lstStyle/>
          <a:p>
            <a:pPr eaLnBrk="1" hangingPunct="1">
              <a:lnSpc>
                <a:spcPct val="80000"/>
              </a:lnSpc>
            </a:pPr>
            <a:r>
              <a:rPr lang="en-US" altLang="en-US" sz="2600">
                <a:latin typeface="Arial" panose="020B0604020202020204" pitchFamily="34" charset="0"/>
                <a:ea typeface="ＭＳ Ｐゴシック" panose="020B0600070205080204" pitchFamily="34" charset="-128"/>
              </a:rPr>
              <a:t>Do you receive a copy of the annual and compliance audit reports?</a:t>
            </a:r>
          </a:p>
          <a:p>
            <a:pPr eaLnBrk="1" hangingPunct="1">
              <a:lnSpc>
                <a:spcPct val="80000"/>
              </a:lnSpc>
              <a:buFont typeface="Wingdings" pitchFamily="2" charset="2"/>
              <a:buNone/>
            </a:pPr>
            <a:endParaRPr lang="en-US" altLang="en-US" sz="2600">
              <a:latin typeface="Arial" panose="020B0604020202020204" pitchFamily="34" charset="0"/>
              <a:ea typeface="ＭＳ Ｐゴシック" panose="020B0600070205080204" pitchFamily="34" charset="-128"/>
            </a:endParaRPr>
          </a:p>
          <a:p>
            <a:pPr eaLnBrk="1" hangingPunct="1">
              <a:lnSpc>
                <a:spcPct val="80000"/>
              </a:lnSpc>
            </a:pPr>
            <a:r>
              <a:rPr lang="en-US" altLang="en-US" sz="2600">
                <a:latin typeface="Arial" panose="020B0604020202020204" pitchFamily="34" charset="0"/>
                <a:ea typeface="ＭＳ Ｐゴシック" panose="020B0600070205080204" pitchFamily="34" charset="-128"/>
              </a:rPr>
              <a:t>Make sure you understand all findings and weaknesses that may appear in the report.</a:t>
            </a:r>
          </a:p>
          <a:p>
            <a:pPr eaLnBrk="1" hangingPunct="1">
              <a:lnSpc>
                <a:spcPct val="80000"/>
              </a:lnSpc>
              <a:buFont typeface="Wingdings" pitchFamily="2" charset="2"/>
              <a:buNone/>
            </a:pPr>
            <a:endParaRPr lang="en-US" altLang="en-US" sz="2600">
              <a:latin typeface="Arial" panose="020B0604020202020204" pitchFamily="34" charset="0"/>
              <a:ea typeface="ＭＳ Ｐゴシック" panose="020B0600070205080204" pitchFamily="34" charset="-128"/>
            </a:endParaRPr>
          </a:p>
          <a:p>
            <a:pPr eaLnBrk="1" hangingPunct="1">
              <a:lnSpc>
                <a:spcPct val="80000"/>
              </a:lnSpc>
            </a:pPr>
            <a:r>
              <a:rPr lang="en-US" altLang="en-US" sz="2600">
                <a:latin typeface="Arial" panose="020B0604020202020204" pitchFamily="34" charset="0"/>
                <a:ea typeface="ＭＳ Ｐゴシック" panose="020B0600070205080204" pitchFamily="34" charset="-128"/>
              </a:rPr>
              <a:t>Ask for an exit conference with the audit firm if you are concerned.</a:t>
            </a:r>
          </a:p>
          <a:p>
            <a:pPr eaLnBrk="1" hangingPunct="1">
              <a:lnSpc>
                <a:spcPct val="80000"/>
              </a:lnSpc>
            </a:pPr>
            <a:endParaRPr lang="en-US" altLang="en-US" sz="2600">
              <a:latin typeface="Arial" panose="020B0604020202020204" pitchFamily="34" charset="0"/>
              <a:ea typeface="ＭＳ Ｐゴシック" panose="020B0600070205080204" pitchFamily="34" charset="-128"/>
            </a:endParaRPr>
          </a:p>
          <a:p>
            <a:pPr eaLnBrk="1" hangingPunct="1">
              <a:lnSpc>
                <a:spcPct val="80000"/>
              </a:lnSpc>
            </a:pPr>
            <a:r>
              <a:rPr lang="en-US" altLang="en-US" sz="2600">
                <a:latin typeface="Arial" panose="020B0604020202020204" pitchFamily="34" charset="0"/>
                <a:ea typeface="ＭＳ Ｐゴシック" panose="020B0600070205080204" pitchFamily="34" charset="-128"/>
              </a:rPr>
              <a:t>Recommendations for improvements should be used in a constructive way.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1">
            <a:extLst>
              <a:ext uri="{FF2B5EF4-FFF2-40B4-BE49-F238E27FC236}">
                <a16:creationId xmlns:a16="http://schemas.microsoft.com/office/drawing/2014/main" xmlns="" id="{97F181BE-4DF2-3FB9-28C6-09CF8A2C58AD}"/>
              </a:ext>
            </a:extLst>
          </p:cNvPr>
          <p:cNvSpPr>
            <a:spLocks noGrp="1" noChangeArrowheads="1"/>
          </p:cNvSpPr>
          <p:nvPr>
            <p:ph type="title"/>
          </p:nvPr>
        </p:nvSpPr>
        <p:spPr bwMode="auto">
          <a:xfrm>
            <a:off x="2286000" y="2895600"/>
            <a:ext cx="6172200" cy="2054225"/>
          </a:xfrm>
        </p:spPr>
        <p:txBody>
          <a:bodyPr/>
          <a:lstStyle/>
          <a:p>
            <a:pPr eaLnBrk="1" hangingPunct="1"/>
            <a:r>
              <a:rPr lang="en-US" altLang="en-US" cap="none">
                <a:latin typeface="Arial" panose="020B0604020202020204" pitchFamily="34" charset="0"/>
                <a:ea typeface="ＭＳ Ｐゴシック" panose="020B0600070205080204" pitchFamily="34" charset="-128"/>
              </a:rPr>
              <a:t>QUESTIONS</a:t>
            </a:r>
          </a:p>
        </p:txBody>
      </p:sp>
      <p:sp>
        <p:nvSpPr>
          <p:cNvPr id="139266" name="Text Placeholder 2">
            <a:extLst>
              <a:ext uri="{FF2B5EF4-FFF2-40B4-BE49-F238E27FC236}">
                <a16:creationId xmlns:a16="http://schemas.microsoft.com/office/drawing/2014/main" xmlns="" id="{02A29DEE-7DF1-7904-0509-B538482CF2F5}"/>
              </a:ext>
            </a:extLst>
          </p:cNvPr>
          <p:cNvSpPr>
            <a:spLocks noGrp="1"/>
          </p:cNvSpPr>
          <p:nvPr>
            <p:ph type="body" idx="1"/>
          </p:nvPr>
        </p:nvSpPr>
        <p:spPr/>
        <p:txBody>
          <a:bodyPr/>
          <a:lstStyle/>
          <a:p>
            <a:pPr eaLnBrk="1" hangingPunct="1"/>
            <a:r>
              <a:rPr lang="en-US" altLang="en-US">
                <a:latin typeface="Arial" panose="020B0604020202020204" pitchFamily="34" charset="0"/>
                <a:ea typeface="ＭＳ Ｐゴシック" panose="020B0600070205080204" pitchFamily="34" charset="-128"/>
              </a:rPr>
              <a:t>CLOSING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xmlns="" id="{62D76727-0FDE-D29E-B854-4894B1D43212}"/>
              </a:ext>
            </a:extLst>
          </p:cNvPr>
          <p:cNvSpPr>
            <a:spLocks noGrp="1" noChangeArrowheads="1"/>
          </p:cNvSpPr>
          <p:nvPr>
            <p:ph type="title"/>
          </p:nvPr>
        </p:nvSpPr>
        <p:spPr bwMode="auto">
          <a:xfrm>
            <a:off x="457200" y="274638"/>
            <a:ext cx="7467600" cy="792162"/>
          </a:xfrm>
        </p:spPr>
        <p:txBody>
          <a:bodyPr/>
          <a:lstStyle/>
          <a:p>
            <a:pPr eaLnBrk="1" hangingPunct="1"/>
            <a:r>
              <a:rPr lang="en-US" altLang="en-US" cap="none">
                <a:latin typeface="Arial" panose="020B0604020202020204" pitchFamily="34" charset="0"/>
                <a:ea typeface="ＭＳ Ｐゴシック" panose="020B0600070205080204" pitchFamily="34" charset="-128"/>
              </a:rPr>
              <a:t>PREPARATION OF THE BUDGET</a:t>
            </a:r>
          </a:p>
        </p:txBody>
      </p:sp>
      <p:sp>
        <p:nvSpPr>
          <p:cNvPr id="41986" name="Rectangle 3">
            <a:extLst>
              <a:ext uri="{FF2B5EF4-FFF2-40B4-BE49-F238E27FC236}">
                <a16:creationId xmlns:a16="http://schemas.microsoft.com/office/drawing/2014/main" xmlns="" id="{6096F385-F3E4-D75A-2FCE-90C6173E6CBA}"/>
              </a:ext>
            </a:extLst>
          </p:cNvPr>
          <p:cNvSpPr>
            <a:spLocks noGrp="1"/>
          </p:cNvSpPr>
          <p:nvPr>
            <p:ph sz="quarter" idx="1"/>
          </p:nvPr>
        </p:nvSpPr>
        <p:spPr>
          <a:xfrm>
            <a:off x="457200" y="1219200"/>
            <a:ext cx="7467600" cy="5254625"/>
          </a:xfrm>
        </p:spPr>
        <p:txBody>
          <a:bodyPr/>
          <a:lstStyle/>
          <a:p>
            <a:pPr eaLnBrk="1" hangingPunct="1">
              <a:defRPr/>
            </a:pPr>
            <a:r>
              <a:rPr lang="en-US" altLang="en-US" dirty="0">
                <a:latin typeface="Arial" panose="020B0604020202020204" pitchFamily="34" charset="0"/>
                <a:ea typeface="ＭＳ Ｐゴシック" panose="020B0600070205080204" pitchFamily="34" charset="-128"/>
              </a:rPr>
              <a:t>Budget calendar</a:t>
            </a:r>
          </a:p>
          <a:p>
            <a:pPr eaLnBrk="1" hangingPunct="1">
              <a:defRPr/>
            </a:pPr>
            <a:endParaRPr lang="en-US" altLang="en-US" dirty="0">
              <a:latin typeface="Arial" panose="020B0604020202020204" pitchFamily="34" charset="0"/>
              <a:ea typeface="ＭＳ Ｐゴシック" panose="020B0600070205080204" pitchFamily="34" charset="-128"/>
            </a:endParaRPr>
          </a:p>
          <a:p>
            <a:pPr eaLnBrk="1" hangingPunct="1">
              <a:defRPr/>
            </a:pPr>
            <a:r>
              <a:rPr lang="en-US" altLang="en-US" dirty="0">
                <a:latin typeface="Arial" panose="020B0604020202020204" pitchFamily="34" charset="0"/>
                <a:ea typeface="ＭＳ Ｐゴシック" panose="020B0600070205080204" pitchFamily="34" charset="-128"/>
              </a:rPr>
              <a:t>Budget work session</a:t>
            </a:r>
          </a:p>
          <a:p>
            <a:pPr marL="0" indent="0" eaLnBrk="1" hangingPunct="1">
              <a:buFont typeface="Wingdings" pitchFamily="2" charset="2"/>
              <a:buNone/>
              <a:defRPr/>
            </a:pPr>
            <a:r>
              <a:rPr lang="en-US" altLang="en-US" dirty="0">
                <a:latin typeface="Arial" panose="020B0604020202020204" pitchFamily="34" charset="0"/>
                <a:ea typeface="ＭＳ Ｐゴシック" panose="020B0600070205080204" pitchFamily="34" charset="-128"/>
              </a:rPr>
              <a:t>	New revenue </a:t>
            </a:r>
          </a:p>
          <a:p>
            <a:pPr marL="0" indent="0" eaLnBrk="1" hangingPunct="1">
              <a:buFont typeface="Wingdings" pitchFamily="2" charset="2"/>
              <a:buNone/>
              <a:defRPr/>
            </a:pPr>
            <a:r>
              <a:rPr lang="en-US" altLang="en-US" dirty="0">
                <a:latin typeface="Arial" panose="020B0604020202020204" pitchFamily="34" charset="0"/>
                <a:ea typeface="ＭＳ Ｐゴシック" panose="020B0600070205080204" pitchFamily="34" charset="-128"/>
              </a:rPr>
              <a:t>	New expenditures</a:t>
            </a:r>
          </a:p>
          <a:p>
            <a:pPr marL="0" indent="0" eaLnBrk="1" hangingPunct="1">
              <a:buFont typeface="Wingdings" pitchFamily="2" charset="2"/>
              <a:buNone/>
              <a:defRPr/>
            </a:pPr>
            <a:r>
              <a:rPr lang="en-US" altLang="en-US" dirty="0">
                <a:latin typeface="Arial" panose="020B0604020202020204" pitchFamily="34" charset="0"/>
                <a:ea typeface="ＭＳ Ｐゴシック" panose="020B0600070205080204" pitchFamily="34" charset="-128"/>
              </a:rPr>
              <a:t>		Programs</a:t>
            </a:r>
          </a:p>
          <a:p>
            <a:pPr marL="0" indent="0" eaLnBrk="1" hangingPunct="1">
              <a:buFont typeface="Wingdings" pitchFamily="2" charset="2"/>
              <a:buNone/>
              <a:defRPr/>
            </a:pPr>
            <a:r>
              <a:rPr lang="en-US" altLang="en-US" dirty="0">
                <a:latin typeface="Arial" panose="020B0604020202020204" pitchFamily="34" charset="0"/>
                <a:ea typeface="ＭＳ Ｐゴシック" panose="020B0600070205080204" pitchFamily="34" charset="-128"/>
              </a:rPr>
              <a:t>		Raises</a:t>
            </a:r>
          </a:p>
          <a:p>
            <a:pPr marL="0" indent="0" eaLnBrk="1" hangingPunct="1">
              <a:buFont typeface="Wingdings" pitchFamily="2" charset="2"/>
              <a:buNone/>
              <a:defRPr/>
            </a:pPr>
            <a:r>
              <a:rPr lang="en-US" altLang="en-US" dirty="0">
                <a:latin typeface="Arial" panose="020B0604020202020204" pitchFamily="34" charset="0"/>
                <a:ea typeface="ＭＳ Ｐゴシック" panose="020B0600070205080204" pitchFamily="34" charset="-128"/>
              </a:rPr>
              <a:t>		Building needs</a:t>
            </a:r>
          </a:p>
          <a:p>
            <a:pPr marL="0" indent="0" eaLnBrk="1" hangingPunct="1">
              <a:buFont typeface="Wingdings" pitchFamily="2" charset="2"/>
              <a:buNone/>
              <a:defRPr/>
            </a:pPr>
            <a:r>
              <a:rPr lang="en-US" altLang="en-US" dirty="0">
                <a:latin typeface="Arial" panose="020B0604020202020204" pitchFamily="34" charset="0"/>
                <a:ea typeface="ＭＳ Ｐゴシック" panose="020B0600070205080204" pitchFamily="34" charset="-128"/>
              </a:rPr>
              <a:t>		Unfunded mandates	</a:t>
            </a:r>
          </a:p>
          <a:p>
            <a:pPr marL="0" indent="0" eaLnBrk="1" hangingPunct="1">
              <a:buFont typeface="Wingdings" pitchFamily="2" charset="2"/>
              <a:buNone/>
              <a:defRPr/>
            </a:pPr>
            <a:r>
              <a:rPr lang="en-US" altLang="en-US" dirty="0">
                <a:latin typeface="Arial" panose="020B0604020202020204" pitchFamily="34" charset="0"/>
                <a:ea typeface="ＭＳ Ｐゴシック" panose="020B0600070205080204" pitchFamily="34" charset="-128"/>
              </a:rPr>
              <a:t> 	</a:t>
            </a:r>
          </a:p>
          <a:p>
            <a:pPr eaLnBrk="1" hangingPunct="1">
              <a:buFont typeface="Courier New" panose="02070309020205020404" pitchFamily="49" charset="0"/>
              <a:buChar char="o"/>
              <a:defRPr/>
            </a:pPr>
            <a:r>
              <a:rPr lang="en-US" altLang="en-US" dirty="0">
                <a:latin typeface="Arial" panose="020B0604020202020204" pitchFamily="34" charset="0"/>
                <a:ea typeface="ＭＳ Ｐゴシック" panose="020B0600070205080204" pitchFamily="34" charset="-128"/>
              </a:rPr>
              <a:t>Prioritize and estimate new costs</a:t>
            </a:r>
          </a:p>
        </p:txBody>
      </p:sp>
      <p:pic>
        <p:nvPicPr>
          <p:cNvPr id="44035" name="Picture 6" descr="ANd9GcTQ_cd813ARxQc1ZiBxjvzcmpNUo8RiEUax2JPzg5sPasWtyZMD8w">
            <a:extLst>
              <a:ext uri="{FF2B5EF4-FFF2-40B4-BE49-F238E27FC236}">
                <a16:creationId xmlns:a16="http://schemas.microsoft.com/office/drawing/2014/main" xmlns="" id="{9F286D68-87BF-CD71-4E21-0DE4FAD4F8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752600"/>
            <a:ext cx="198120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xmlns="" id="{76D68629-56CE-C939-CEEF-900E6D873AD2}"/>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BUDGET HEARING</a:t>
            </a:r>
          </a:p>
        </p:txBody>
      </p:sp>
      <p:sp>
        <p:nvSpPr>
          <p:cNvPr id="46082" name="Rectangle 3">
            <a:extLst>
              <a:ext uri="{FF2B5EF4-FFF2-40B4-BE49-F238E27FC236}">
                <a16:creationId xmlns:a16="http://schemas.microsoft.com/office/drawing/2014/main" xmlns="" id="{A1AE56D3-4228-4D35-3551-677AD4C31580}"/>
              </a:ext>
            </a:extLst>
          </p:cNvPr>
          <p:cNvSpPr>
            <a:spLocks noGrp="1"/>
          </p:cNvSpPr>
          <p:nvPr>
            <p:ph sz="quarter" idx="1"/>
          </p:nvPr>
        </p:nvSpPr>
        <p:spPr>
          <a:xfrm>
            <a:off x="457200" y="1600200"/>
            <a:ext cx="7467600" cy="4873625"/>
          </a:xfrm>
        </p:spPr>
        <p:txBody>
          <a:bodyPr/>
          <a:lstStyle/>
          <a:p>
            <a:pPr eaLnBrk="1" hangingPunct="1"/>
            <a:r>
              <a:rPr lang="en-US" altLang="en-US">
                <a:latin typeface="Arial" panose="020B0604020202020204" pitchFamily="34" charset="0"/>
                <a:ea typeface="ＭＳ Ｐゴシック" panose="020B0600070205080204" pitchFamily="34" charset="-128"/>
              </a:rPr>
              <a:t>Public Hearing Required one week prior to budget adoption – Board members must be present</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 Date, Time, and Location of the hearing must be published prior to the hearing.</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Code Section 37-61-9</a:t>
            </a:r>
          </a:p>
        </p:txBody>
      </p:sp>
      <p:pic>
        <p:nvPicPr>
          <p:cNvPr id="46083" name="Picture 8" descr="4f3b16fdedab3">
            <a:extLst>
              <a:ext uri="{FF2B5EF4-FFF2-40B4-BE49-F238E27FC236}">
                <a16:creationId xmlns:a16="http://schemas.microsoft.com/office/drawing/2014/main" xmlns="" id="{3E795732-7935-1363-4253-81699D0DBC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191000"/>
            <a:ext cx="2819400"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xmlns="" id="{166C554F-C32C-C1DF-5FE0-E521E4905672}"/>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REVISION OF BUDGET</a:t>
            </a:r>
          </a:p>
        </p:txBody>
      </p:sp>
      <p:sp>
        <p:nvSpPr>
          <p:cNvPr id="48130" name="Rectangle 3">
            <a:extLst>
              <a:ext uri="{FF2B5EF4-FFF2-40B4-BE49-F238E27FC236}">
                <a16:creationId xmlns:a16="http://schemas.microsoft.com/office/drawing/2014/main" xmlns="" id="{6EBB1EAA-C647-3A02-2ACB-C8B489FBDD5D}"/>
              </a:ext>
            </a:extLst>
          </p:cNvPr>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altLang="en-US">
                <a:latin typeface="Arial" panose="020B0604020202020204" pitchFamily="34" charset="0"/>
                <a:ea typeface="ＭＳ Ｐゴシック" panose="020B0600070205080204" pitchFamily="34" charset="-128"/>
              </a:rPr>
              <a:t>A budget is a working document.  The budget may be revised throughout the year to accommodate changing district needs (policy).</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Final budget amendments on or before October 15 following the June 30 year-end.</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Federal program budgets must have oversight approval.</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Code Section 37-61-21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a:extLst>
              <a:ext uri="{FF2B5EF4-FFF2-40B4-BE49-F238E27FC236}">
                <a16:creationId xmlns:a16="http://schemas.microsoft.com/office/drawing/2014/main" xmlns="" id="{1D0B067C-DEA9-FD0E-573D-B7440FC1830C}"/>
              </a:ext>
            </a:extLst>
          </p:cNvPr>
          <p:cNvSpPr>
            <a:spLocks noGrp="1" noChangeArrowheads="1"/>
          </p:cNvSpPr>
          <p:nvPr>
            <p:ph type="title"/>
          </p:nvPr>
        </p:nvSpPr>
        <p:spPr bwMode="auto"/>
        <p:txBody>
          <a:bodyPr/>
          <a:lstStyle/>
          <a:p>
            <a:pPr eaLnBrk="1" hangingPunct="1"/>
            <a:r>
              <a:rPr lang="en-US" altLang="en-US" cap="none">
                <a:latin typeface="Arial" panose="020B0604020202020204" pitchFamily="34" charset="0"/>
                <a:ea typeface="ＭＳ Ｐゴシック" panose="020B0600070205080204" pitchFamily="34" charset="-128"/>
              </a:rPr>
              <a:t>ILLEGAL EXPENDITURES</a:t>
            </a:r>
          </a:p>
        </p:txBody>
      </p:sp>
      <p:sp>
        <p:nvSpPr>
          <p:cNvPr id="50178" name="Rectangle 3">
            <a:extLst>
              <a:ext uri="{FF2B5EF4-FFF2-40B4-BE49-F238E27FC236}">
                <a16:creationId xmlns:a16="http://schemas.microsoft.com/office/drawing/2014/main" xmlns="" id="{45A536AD-24A9-FE5D-83D5-8DB550B6F28F}"/>
              </a:ext>
            </a:extLst>
          </p:cNvPr>
          <p:cNvSpPr>
            <a:spLocks noGrp="1"/>
          </p:cNvSpPr>
          <p:nvPr>
            <p:ph sz="quarter" idx="1"/>
          </p:nvPr>
        </p:nvSpPr>
        <p:spPr>
          <a:xfrm>
            <a:off x="381000" y="1828800"/>
            <a:ext cx="7620000" cy="4800600"/>
          </a:xfrm>
        </p:spPr>
        <p:txBody>
          <a:bodyPr/>
          <a:lstStyle/>
          <a:p>
            <a:pPr eaLnBrk="1" hangingPunct="1"/>
            <a:r>
              <a:rPr lang="en-US" altLang="en-US">
                <a:latin typeface="Arial" panose="020B0604020202020204" pitchFamily="34" charset="0"/>
                <a:ea typeface="ＭＳ Ｐゴシック" panose="020B0600070205080204" pitchFamily="34" charset="-128"/>
              </a:rPr>
              <a:t>Expenditures for Purposes not Budgeted are Illegal Expenditures</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Code Section 37-61-19 – Limit expenditures to available resources.  Can be held personally liable.</a:t>
            </a:r>
          </a:p>
          <a:p>
            <a:pPr eaLnBrk="1" hangingPunct="1">
              <a:buFont typeface="Wingdings" pitchFamily="2" charset="2"/>
              <a:buNone/>
            </a:pPr>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Response:</a:t>
            </a:r>
          </a:p>
          <a:p>
            <a:pPr lvl="1" eaLnBrk="1" hangingPunct="1"/>
            <a:r>
              <a:rPr lang="en-US" altLang="en-US">
                <a:latin typeface="Arial" panose="020B0604020202020204" pitchFamily="34" charset="0"/>
                <a:ea typeface="ＭＳ Ｐゴシック" panose="020B0600070205080204" pitchFamily="34" charset="-128"/>
              </a:rPr>
              <a:t>Budget Amendments</a:t>
            </a:r>
          </a:p>
          <a:p>
            <a:pPr lvl="1" eaLnBrk="1" hangingPunct="1"/>
            <a:r>
              <a:rPr lang="en-US" altLang="en-US">
                <a:latin typeface="Arial" panose="020B0604020202020204" pitchFamily="34" charset="0"/>
                <a:ea typeface="ＭＳ Ｐゴシック" panose="020B0600070205080204" pitchFamily="34" charset="-128"/>
              </a:rPr>
              <a:t>School board policy should address</a:t>
            </a:r>
          </a:p>
        </p:txBody>
      </p:sp>
      <p:pic>
        <p:nvPicPr>
          <p:cNvPr id="50179" name="Picture 6" descr="ANd9GcSAmEUzF_Z8SR16_1FQuUyfvT04LAGGdco_sIy_GNmO9_VpHx83">
            <a:extLst>
              <a:ext uri="{FF2B5EF4-FFF2-40B4-BE49-F238E27FC236}">
                <a16:creationId xmlns:a16="http://schemas.microsoft.com/office/drawing/2014/main" xmlns="" id="{9C7E51F3-77F9-7B31-81DA-9B4D32E4C4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191000"/>
            <a:ext cx="24765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7_Oriel">
  <a:themeElements>
    <a:clrScheme name="7_Oriel 1">
      <a:dk1>
        <a:srgbClr val="676A55"/>
      </a:dk1>
      <a:lt1>
        <a:srgbClr val="FFFFFF"/>
      </a:lt1>
      <a:dk2>
        <a:srgbClr val="000000"/>
      </a:dk2>
      <a:lt2>
        <a:srgbClr val="EAEBDE"/>
      </a:lt2>
      <a:accent1>
        <a:srgbClr val="72A376"/>
      </a:accent1>
      <a:accent2>
        <a:srgbClr val="B0CCB0"/>
      </a:accent2>
      <a:accent3>
        <a:srgbClr val="AAAAAA"/>
      </a:accent3>
      <a:accent4>
        <a:srgbClr val="DADADA"/>
      </a:accent4>
      <a:accent5>
        <a:srgbClr val="BCCEBD"/>
      </a:accent5>
      <a:accent6>
        <a:srgbClr val="9FB99F"/>
      </a:accent6>
      <a:hlink>
        <a:srgbClr val="DB5353"/>
      </a:hlink>
      <a:folHlink>
        <a:srgbClr val="903638"/>
      </a:folHlink>
    </a:clrScheme>
    <a:fontScheme name="7_Oriel">
      <a:majorFont>
        <a:latin typeface="Century Schoolbook"/>
        <a:ea typeface="ＭＳ Ｐゴシック"/>
        <a:cs typeface=""/>
      </a:majorFont>
      <a:minorFont>
        <a:latin typeface="Century Schoolbook"/>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Oriel 1">
        <a:dk1>
          <a:srgbClr val="676A55"/>
        </a:dk1>
        <a:lt1>
          <a:srgbClr val="FFFFFF"/>
        </a:lt1>
        <a:dk2>
          <a:srgbClr val="000000"/>
        </a:dk2>
        <a:lt2>
          <a:srgbClr val="EAEBDE"/>
        </a:lt2>
        <a:accent1>
          <a:srgbClr val="72A376"/>
        </a:accent1>
        <a:accent2>
          <a:srgbClr val="B0CCB0"/>
        </a:accent2>
        <a:accent3>
          <a:srgbClr val="AAAAAA"/>
        </a:accent3>
        <a:accent4>
          <a:srgbClr val="DADADA"/>
        </a:accent4>
        <a:accent5>
          <a:srgbClr val="BCCEBD"/>
        </a:accent5>
        <a:accent6>
          <a:srgbClr val="9FB99F"/>
        </a:accent6>
        <a:hlink>
          <a:srgbClr val="DB5353"/>
        </a:hlink>
        <a:folHlink>
          <a:srgbClr val="903638"/>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
  <TotalTime>1151</TotalTime>
  <Words>2235</Words>
  <Application>Microsoft Macintosh PowerPoint</Application>
  <PresentationFormat>On-screen Show (4:3)</PresentationFormat>
  <Paragraphs>442</Paragraphs>
  <Slides>55</Slides>
  <Notes>50</Notes>
  <HiddenSlides>0</HiddenSlides>
  <MMClips>0</MMClips>
  <ScaleCrop>false</ScaleCrop>
  <HeadingPairs>
    <vt:vector size="4" baseType="variant">
      <vt:variant>
        <vt:lpstr>Theme</vt:lpstr>
      </vt:variant>
      <vt:variant>
        <vt:i4>2</vt:i4>
      </vt:variant>
      <vt:variant>
        <vt:lpstr>Slide Titles</vt:lpstr>
      </vt:variant>
      <vt:variant>
        <vt:i4>55</vt:i4>
      </vt:variant>
    </vt:vector>
  </HeadingPairs>
  <TitlesOfParts>
    <vt:vector size="57" baseType="lpstr">
      <vt:lpstr>Oriel</vt:lpstr>
      <vt:lpstr>7_Oriel</vt:lpstr>
      <vt:lpstr>Meeting the Expectations of Board Members   What a School Board Should Know About District Finances</vt:lpstr>
      <vt:lpstr>IN A NUTSHELL:  WHAT IS IMPORTANT?</vt:lpstr>
      <vt:lpstr>THE INFORMED SCHOOL BOARD</vt:lpstr>
      <vt:lpstr>“BUDGET”</vt:lpstr>
      <vt:lpstr>PREPARATION OF THE BUDGET</vt:lpstr>
      <vt:lpstr>PREPARATION OF THE BUDGET</vt:lpstr>
      <vt:lpstr>BUDGET HEARING</vt:lpstr>
      <vt:lpstr>REVISION OF BUDGET</vt:lpstr>
      <vt:lpstr>ILLEGAL EXPENDITURES</vt:lpstr>
      <vt:lpstr>FINANCIAL STATEMENTS FOR BOARD</vt:lpstr>
      <vt:lpstr>REQUIRED FINANCIAL STATEMENTS</vt:lpstr>
      <vt:lpstr>WHAT WOULD YOU LIKE TO SEE IN THE   FINANCIAL STATEMENTS?</vt:lpstr>
      <vt:lpstr>WHERE DOES THE MONEY COME FROM?</vt:lpstr>
      <vt:lpstr>SOURCES OF REVENUE</vt:lpstr>
      <vt:lpstr>PowerPoint Presentation</vt:lpstr>
      <vt:lpstr>OTHER SOURCES OF REVENUE</vt:lpstr>
      <vt:lpstr>OTHER SOURCES OF REVENUE</vt:lpstr>
      <vt:lpstr>HOW IS THE MONEY SPENT?</vt:lpstr>
      <vt:lpstr>  HOW DO THE EXPENDITURES FALL ON THE AGGREGATED STATE-WIDE LEVEL?</vt:lpstr>
      <vt:lpstr>WHERE DOES THE MONEY GO?</vt:lpstr>
      <vt:lpstr>WHERE DOES THE MONEY GO?</vt:lpstr>
      <vt:lpstr>GENERAL FUND – FUND BALANCE – AN IMPORTANT MONITORING TOOL</vt:lpstr>
      <vt:lpstr>FUND BALANCE TRENDS</vt:lpstr>
      <vt:lpstr>FUND BALANCE TRENDS</vt:lpstr>
      <vt:lpstr>CHANGES IN FUND BALANCE</vt:lpstr>
      <vt:lpstr>INFORMATION NEEDED</vt:lpstr>
      <vt:lpstr>COST CUTTING IDEAS</vt:lpstr>
      <vt:lpstr>COST CUTTING IDEAS</vt:lpstr>
      <vt:lpstr>THE POWER OF YOUR TAX BASE</vt:lpstr>
      <vt:lpstr>ASSESSED VALUATION TRENDS</vt:lpstr>
      <vt:lpstr>VALUE OF A MILL</vt:lpstr>
      <vt:lpstr>ASSESSED VALUATION </vt:lpstr>
      <vt:lpstr>AD VALOREM</vt:lpstr>
      <vt:lpstr>AD VALOREM</vt:lpstr>
      <vt:lpstr>AD VALOREM</vt:lpstr>
      <vt:lpstr>AD VALOREM</vt:lpstr>
      <vt:lpstr>CHANGES IN ASSESSED VALUATION</vt:lpstr>
      <vt:lpstr>THE POWER OF YOUR SCHOOL-AGE POPULATION</vt:lpstr>
      <vt:lpstr>ENROLLMENT TRENDS</vt:lpstr>
      <vt:lpstr>THE POWER OF YOUR CENTRAL ADMINISTRATIVE DEPARTMENT</vt:lpstr>
      <vt:lpstr>BUSINESS DEPARTMENT TRAINING</vt:lpstr>
      <vt:lpstr>ADMINISTRATORS CLOSELY LINKED TO THE BUSINESS DEPARTMENT</vt:lpstr>
      <vt:lpstr>A WELL-ROUNDED CHIEF FISCAL OFFICER OR BUSINESS MANAGER</vt:lpstr>
      <vt:lpstr>DUTIES AND POWERS OF THE SUPERINTENDENT</vt:lpstr>
      <vt:lpstr>FISCAL DUTIES</vt:lpstr>
      <vt:lpstr>MANAGING ADVICE</vt:lpstr>
      <vt:lpstr>KNOW THE COSTS BEFORE  YOU COMMIT TO RAISES</vt:lpstr>
      <vt:lpstr>UNDERSTAND 16TH SECTION TRUST FUNDS</vt:lpstr>
      <vt:lpstr>Trust Fund Revenues</vt:lpstr>
      <vt:lpstr>Trust Fund Transfers</vt:lpstr>
      <vt:lpstr>PURCHASING LAWS ARE IMPORTANT</vt:lpstr>
      <vt:lpstr>WAGE AND HOUR LAWS? – IS YOUR DISTRICT IN COMPLIANCE?</vt:lpstr>
      <vt:lpstr>ARE YOU ADEQUATELY INSURED?</vt:lpstr>
      <vt:lpstr>WHAT ARE YOUR AUDITS SAYING?</vt:lpstr>
      <vt:lpstr>QUESTIONS</vt:lpstr>
    </vt:vector>
  </TitlesOfParts>
  <Company>3 Oaks Farms &amp; Nurseies,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 School Board Should Know about District Finances</dc:title>
  <dc:creator>Andy Smith</dc:creator>
  <cp:lastModifiedBy>Sheryle Coaker</cp:lastModifiedBy>
  <cp:revision>177</cp:revision>
  <cp:lastPrinted>2021-06-11T16:46:17Z</cp:lastPrinted>
  <dcterms:created xsi:type="dcterms:W3CDTF">2006-12-12T20:20:53Z</dcterms:created>
  <dcterms:modified xsi:type="dcterms:W3CDTF">2023-08-30T16:15:03Z</dcterms:modified>
</cp:coreProperties>
</file>